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3" r:id="rId2"/>
    <p:sldId id="274" r:id="rId3"/>
    <p:sldId id="275" r:id="rId4"/>
    <p:sldId id="296" r:id="rId5"/>
    <p:sldId id="276" r:id="rId6"/>
    <p:sldId id="293" r:id="rId7"/>
    <p:sldId id="294" r:id="rId8"/>
    <p:sldId id="29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98" r:id="rId17"/>
    <p:sldId id="284" r:id="rId18"/>
    <p:sldId id="314" r:id="rId19"/>
    <p:sldId id="286" r:id="rId20"/>
    <p:sldId id="310" r:id="rId21"/>
    <p:sldId id="312" r:id="rId22"/>
    <p:sldId id="285" r:id="rId23"/>
    <p:sldId id="287" r:id="rId24"/>
    <p:sldId id="288" r:id="rId25"/>
    <p:sldId id="289" r:id="rId26"/>
    <p:sldId id="290" r:id="rId27"/>
    <p:sldId id="291" r:id="rId28"/>
    <p:sldId id="313" r:id="rId29"/>
    <p:sldId id="292" r:id="rId30"/>
    <p:sldId id="309" r:id="rId31"/>
    <p:sldId id="299" r:id="rId32"/>
    <p:sldId id="300" r:id="rId33"/>
    <p:sldId id="301" r:id="rId34"/>
    <p:sldId id="302" r:id="rId35"/>
    <p:sldId id="303" r:id="rId3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FF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692" autoAdjust="0"/>
    <p:restoredTop sz="90032" autoAdjust="0"/>
  </p:normalViewPr>
  <p:slideViewPr>
    <p:cSldViewPr>
      <p:cViewPr>
        <p:scale>
          <a:sx n="125" d="100"/>
          <a:sy n="125" d="100"/>
        </p:scale>
        <p:origin x="-11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4" Type="http://schemas.openxmlformats.org/officeDocument/2006/relationships/image" Target="../media/image14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image" Target="../media/image161.wmf"/><Relationship Id="rId3" Type="http://schemas.openxmlformats.org/officeDocument/2006/relationships/image" Target="../media/image151.wmf"/><Relationship Id="rId7" Type="http://schemas.openxmlformats.org/officeDocument/2006/relationships/image" Target="../media/image155.wmf"/><Relationship Id="rId12" Type="http://schemas.openxmlformats.org/officeDocument/2006/relationships/image" Target="../media/image160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6" Type="http://schemas.openxmlformats.org/officeDocument/2006/relationships/image" Target="../media/image154.wmf"/><Relationship Id="rId11" Type="http://schemas.openxmlformats.org/officeDocument/2006/relationships/image" Target="../media/image159.wmf"/><Relationship Id="rId5" Type="http://schemas.openxmlformats.org/officeDocument/2006/relationships/image" Target="../media/image153.wmf"/><Relationship Id="rId15" Type="http://schemas.openxmlformats.org/officeDocument/2006/relationships/image" Target="../media/image163.wmf"/><Relationship Id="rId10" Type="http://schemas.openxmlformats.org/officeDocument/2006/relationships/image" Target="../media/image158.wmf"/><Relationship Id="rId4" Type="http://schemas.openxmlformats.org/officeDocument/2006/relationships/image" Target="../media/image152.wmf"/><Relationship Id="rId9" Type="http://schemas.openxmlformats.org/officeDocument/2006/relationships/image" Target="../media/image157.wmf"/><Relationship Id="rId14" Type="http://schemas.openxmlformats.org/officeDocument/2006/relationships/image" Target="../media/image16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74062C32-7FEE-4552-ABA8-20AE83F150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32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45:51.2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8538 0,'-50'0,"1"24,49 76,0 48,0-48,-25 24,0-25,25 0,-49 25,49 75,-50-51,25 1,25 149,-25-100,-49 50,24 0,26 25,24-25,-124 100,124-125,-25 124,-25-25,25-73,-49 98,24-99,50-99,-24 99,24-99,0 24,-25 1,25-1,-75 125,75-223,0 73,0 1,0 0,0 0,0 0,0-1,0 1,0-49,0 48,0-24,0 0,0-24,0-26,0 25,-24 0,24-24,0-50,0 24,0 1,0 0,0-26,0 1,0 25,0-25</inkml:trace>
  <inkml:trace contextRef="#ctx0" brushRef="#br0" timeOffset="399759">9481 7391</inkml:trace>
  <inkml:trace contextRef="#ctx0" brushRef="#br0" timeOffset="573803">402 2654,'-25'-25,"1"25,-1 198,-50 1,1 98,49-98,0 98,25-49,-49-99,49 75,-50-51,50-74,0 50,0-74,0-1,0 25,0-24,0-1,0 25,0-74,0 50,0-51,0 1,0 25,-25-1,25-24,0 0,0 0,0 0,0-1,0 1,0 0,0 0,0 0,25 49,25-49,-50-25,49 25,26-25,-1 24,50 26,25-25,0-25,49 49,50-24,-49-25,-1 75,-49-75,-50 25,25-25,0 0,-74 0,74 0,-25 0,-24 0,24 0,0 0,0 24,0-24,50 0,0 0,-25 0,75 0,-1 0,50 0,-99 0,24 0,-24 0,50 0,-100 0,25 0,-25 0,-74 0,25 25,-26-25,1 0,0 0,25 0,-1 0,-24-74,-25-75,25 50,24-25,-24-25,-25 50,25-1,-25 1,50-50,-50 50,0 25,49-75,-49 25,0 25,0-1,0-48,0-1,0 74,0-24,0-25,0 25,0 49,0-49,0-50,0 75,0-25,0 24,0 26,0-26,0 26,0-26,0 25,0 1,0 24,0 0,0-24,0 24,0 0,0 25,0-50,0 26,0-1,0 0,0 25,0-25,0 0,0 1,0-1,0 0,0 0,0 0,0 1,0-26,0 50,0-25,0 0,0-24,-25-1,-49 25,-25 25,0-24,24 24,-24 0,25 0,-50-50,49 50,1 0,-25 0,24 0,25 0,-49 0,0 0,49-25,-24 25,24 0,-24 0,24 0,-24 0,24 0,-24 0,0 0,-1 0,-49 0,50 0,-26 0,-48 0,-1 0,25 0,-25 0,25 0,0 0,0 0,0 0,49 0,-73 0,73 0,-24 0,49 0,-24 0,-25 0,24 0,26 25,-26-25,51 0,-76 25,100-25,-25 0,-24 0,24 0,0 0,25 25,-25-1,1 1,-1 0,0 0,0 24,25-24,-25-25,1 25,-1 0,0 24,0-24,25-25,-25 50,1-25,-1-1,-25 1,1 0,24 0,25-25,-25 25,0-25,0 24,1-24,-1 0,0 0,-25 25,26 0,-1-25,25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45.3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0,'0'0,"0"0,0 25,0 25,0-1,0 50,0-74,0 0,0 0,-25 24,25-24</inkml:trace>
  <inkml:trace contextRef="#ctx0" brushRef="#br0" timeOffset="912">25 50,'24'0,"1"0,0 0,-25 25,0-1,25 1,-25 0,25 0,-1-25,1 25,0 24,-25-24,50 25,-26-50,-24 24,25 1,0-25,-25-25,25 1,-25-1,0 0,25 0,-25 0,24 25,-24-49,0 24,25 0,-25 0,25 25,0-24,-25-26</inkml:trace>
  <inkml:trace contextRef="#ctx0" brushRef="#br0" timeOffset="2024">545 397,'0'25,"0"0,0-1,0 1,0 25,0-50</inkml:trace>
  <inkml:trace contextRef="#ctx0" brushRef="#br0" timeOffset="3247">0 695,'0'0,"0"0,49 25,-24-25,0 0,-25 0,50 0,-26 0,1 0,0 24,-25 1,25-25,0 0,-1 0,1 0,0 0,25 25,-26-25,1 0,0 0,0 0,-25 25,25-25,-1 25,1-1,0-24</inkml:trace>
  <inkml:trace contextRef="#ctx0" brushRef="#br0" timeOffset="4143">149 1017,'-25'25,"25"0,-25 49,25 25,0-24,0-26,0 26,0-26,-50 26,50-50,0-1,0-24</inkml:trace>
  <inkml:trace contextRef="#ctx0" brushRef="#br0" timeOffset="4775">74 1290,'25'-25,"-25"25,25-25,0 25,-1 0,26 0,0 0,-50 25,24 0,26 25,-50-50,0 24,0 1,25 25,-25-25,25-1,-25-24,24 25,1 25,0-25,0-75,-25 25,0 0,0 25,25-24,-25-26,49 0,-49 26,0-26,0 50,25-25,-25 0,0-24,25 24,-25 25,0-25,0-24,0 24</inkml:trace>
  <inkml:trace contextRef="#ctx0" brushRef="#br0" timeOffset="5919">694 1488,'0'0,"25"0,25 0,-26 0,1 25,-25 0,25 25,-25-26,0 1,0-25,0 50,0-25,0 0,0-1,-25-24,0 0,-24 0,24 0,25 0,-25 0,0 25,1 0,48-25,1 0,-25 0,25 0,0 0,0 0,-1 0,1 0,-25 0,50 0,-25 0,-1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53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0 496,'0'75,"0"-50,0 24,0-24,0 0,0 0,0 24,0-49,0 25,24 0,-24 25,25-26,0-24,0 0,0 0,-1 0,26 25,-25-25,0 0,24 0,-24 0,-25 0,25-25</inkml:trace>
  <inkml:trace contextRef="#ctx0" brushRef="#br0" timeOffset="2462">669 918,'0'-25,"0"1,0-1,25 25,25 0,-25 0,-25 0,24 0,1 0,-25 0,0 49,0-24,0 0,0-25,0 50,-25-1,1-24,24 0,-25-25,0 25,0-1,0 1,25-25,-24 25,24-25,0 0,24 0,1 0,25 0,-25 0,-25 0,24 0,26 0,-25 0</inkml:trace>
  <inkml:trace contextRef="#ctx0" brushRef="#br0" timeOffset="4070">868 298,'-25'-25,"25"0,25-24,-25 24,25 0,-1 0,-24 1,0-1,0 25,0-25,25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19.4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25,'0'-25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10:40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0,'0'0,"25"0,0 0,0 0,24 0,-24 0,25 0,-26 0,-24 0,25 0,25 0,-25 0,-1 0,-24 0,50 0,-25 0,0 0,0 0,-1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10:38.2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621 0,'-25'75,"0"-50,25-25,-25 49,25 26,-25-26,0 1,25-25,-24 24,-26 1,50-25,0-25,-25 24,25 26,-25-25</inkml:trace>
  <inkml:trace contextRef="#ctx0" brushRef="#br0" timeOffset="1169">199 348,'0'-25,"25"25,-25 0,24 0,26 0,-25 0,0 0,-25 0,49 0,-24 0,0 0,0 0,-1 0,1 0,0 0,0 0,0 0,0 0,-1 0,1 0,25 0,-50 0,25 0,-1 25</inkml:trace>
  <inkml:trace contextRef="#ctx0" brushRef="#br0" timeOffset="3169">50 1117,'0'0,"0"24,0 1,0 0,0 0,0 0,0-1,-25 26,25 0,0-26,0-24,0 25,0 25,0-25</inkml:trace>
  <inkml:trace contextRef="#ctx0" brushRef="#br0" timeOffset="4137">25 1166,'0'-49,"0"24,0 25,25 0,0 25,-25-1,0 1,25 0,-1 0,-24 0,50 24,-25-49,0 0,-25 25,-25-25,0 25,25-25,-25 0,0 0,1 0,-26 0,0 25,50-1</inkml:trace>
  <inkml:trace contextRef="#ctx0" brushRef="#br0" timeOffset="6433">472 868,'-25'0,"25"0,0 25,25 50,-1-51,1 1,-25-25,25 25,-25 0,0 0,25 0,0-25,-25 24,25 1,-1 25,-24-25</inkml:trace>
  <inkml:trace contextRef="#ctx0" brushRef="#br0" timeOffset="7552">546 1166,'0'0,"-50"0,26 0,-1 0,25 25,0 0,-25 0,25-25,0 24,0 1</inkml:trace>
  <inkml:trace contextRef="#ctx0" brushRef="#br0" timeOffset="9241">918 1315,'0'0,"0"0,0 50,25-26,0 1,-25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2:52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174 3086,'-25'24,"0"26,-50 99,75-124,-24 49,24-74,0 50,-25-25,25-1</inkml:trace>
  <inkml:trace contextRef="#ctx0" brushRef="#br0" timeOffset="1219">2629 456,'0'0,"50"0,-25-24,74 24,-74 0,123-25,1 25,-25-50,25 50,0-25,-50 25,100-49,-100 49,50-25,-50 25,99 0,-74 0,25 0,50 0,-51 0,51 0,-50 0,0 0,74 0,-74 0,49 0,-49 0,0 0,49 0,-99 0,50 0,0 0,-50 0,50 0,-25 0,25 0,0 0,49 0,-49 0,0 0,0 0,-1 0,-73 0,24 0,50 0,0 0,0 0,24 0,75 0,-49 0,-1 0,-74 0,124 0,-99 0,0 0,124 0,-124 0,-25 0,-25 0,0 0,-25 0,50 0,-49 0,-50 0,74 0,-74 0,74 0,-99 0,50 0,-1 0,-24 0,0 0,-25 0,49 0,-24 0,0 0,0 0,-25 25,25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26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94,'0'-25,"0"25,25 0,25 0,-50-25,49 25,1 0,-1 0,-24-25,0 25,0 0,24 0,1 0,-25 0,-25 0,25 0,24 0,-24 0,0 0,-25 0,50 0,-1 0,26 0,-51 0,1 0</inkml:trace>
  <inkml:trace contextRef="#ctx0" brushRef="#br0" timeOffset="832">0 441,'0'0,"0"0,25 0,24 0,1 0,24-25,-49 25,0 0,-25 0,49 0,-24 0,0 0,0-25,0 25,-1 0,1 0,50 0,-75 0,49 0,1 0,-25 0,24 0,-24 0,0 0,0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29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405 325,'0'-25,"0"25,-25 0,0 0,0 0,-24 0,49 0,-25 0,0 0,-25 0,26 0,24 0,-25 0,0 0,0 0,0 0,1 0,-1-25,25 1,0-1,0 0,0 0,0 25,0-49,0 49,25-25,-1 0,1 0,0 25,0-25,0 1,-1 24,26 0,-25 0,-25 0,25 0,-1 0,1 0,0 0,0 24,-25 26,0-25,0 0,0-25,0 49,0-24,0 0,0 0,0 24,0-24,0 0,0 24,0-24,-25-25,25 25,-25 25,0-26,25 1,-49 0,49 0,-25 24,0 1,25-25,-25 0,1 0,-1-25</inkml:trace>
  <inkml:trace contextRef="#ctx0" brushRef="#br0" timeOffset="2264">479 772,'50'0,"-26"0,1 0,-25 0,0-25,0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32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 49,'-50'0,"0"25,26 0,-26 0,0 0,50-25,-24 24,-26 26,25-25,25 0,-25-1,1 1,24 25,0-25,-25 24,25 1,0-50,0 25,0-1,0 26,0-25,0-25,0 25,25-1,-1-24,1 25,-25 0,50-25,-25 0,-1-25,1 25,0-25,-25 1,50-1,-26 0,1 0,-25 0,0 1,25-26,-25 25,0 0,0 1,0-1,0-25,0 50,0-25,0 1,0-26,0 25,0 25,0-25,0-24,0 24,-25 25,0 0,1 0</inkml:trace>
  <inkml:trace contextRef="#ctx0" brushRef="#br0" timeOffset="1959">1269 297,'0'25,"-50"-25,25 0,1 0,-51 0,75 0,-25 0,1 0,-26 0,25 0,25 0,-25 0,-24 0,24 0,-25 0,50 0,0-25,0-24,0 24,0 0,0 25,0-49,0 24,0 0,0 0,25 25,0 0,0 0,0 0,-1 0,1 0,0 0,25 0,-50 0,24 0,1 0,25 0,-25 0,-25 0,24 0,-24 25,0 0,0 0,0-1,0 1,0 0,0 0,0 24,0-49,0 25,0 0,0 25,0-26,0-24,0 25,0 25,0-25,0-1,-24 1,24 0,-25 0,25 0,-25-1,-25 1,26-25,24 25,-25 0,0-25,0 0,0 25,1-25</inkml:trace>
  <inkml:trace contextRef="#ctx0" brushRef="#br0" timeOffset="4400">1765 0,'0'0,"-25"49,25-24,0 50,0-26,0 26,0-75,-25 49,25 1,0-25,0-1,0 1,0 0,0 0,0 0,0-1,0 1,0 0,0 0,0 0,0-1,25-24,0 0,-25 25,25 0,-25 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38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25,'0'-25,"25"25,0 0,-1 0,1 0,0 0,0 0,24 0,-49 0,25 0,0 0,25 0,-26 0,-24 0,25 0,25 0,-25 0</inkml:trace>
  <inkml:trace contextRef="#ctx0" brushRef="#br0" timeOffset="1064">0 397,'0'49,"25"-49,-25 0,25 0,24 0,-24 0,0 0,-25 0,49 0,-24 0,25 25,24-25,-49 0,-25 0,74 0,-24 50,0-50,-26 0,1 0,-25 0,50 0,-25 0,0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52:36.3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2332,'25'0,"49"0,-49 0,0 0,24 0,-49 0,50 0,-1 0,-24 0,0 0,0 0,0 0,-1 0,1 0,0 0,0 0,0 0,-1 0,1 0,25 0,-50 0,25 0,-1 0,26 0,-25 0,-25 0,25 0,24 0,-24 0,0 0,-25 0,50 0,-26 0,1 0,0-25</inkml:trace>
  <inkml:trace contextRef="#ctx0" brushRef="#br0" timeOffset="2480">1860 2233,'0'0,"50"0,-50 0,49 0,-24 0,0 0,0 0,0 0,24 0,-24 0,25 0,-26 0,-24 0,25 0,25 0,-25 0,-1 0,-24 0,50 0,-25 0,0 0,-1 0,1 0,0 0,0 0,0 0,24 0,-49 0,25 0,0 0,24 0,-24 0,-25 0,25 0,25 0</inkml:trace>
  <inkml:trace contextRef="#ctx0" brushRef="#br0" timeOffset="4831">2183 100,'0'49,"24"-24,-24 0,0 0,50 24,-25-24,-25 25,0-26,0 1,0-25,25 50,-1-25,1-25,-25 0,50 24,-1-24,-24 0,0 0,0 0,-25 0,25 0</inkml:trace>
  <inkml:trace contextRef="#ctx0" brushRef="#br0" timeOffset="5920">2728 323,'25'0,"-25"25,0-1,0 1,25 0,-25 0,0-25,25 49,-25-49,0 0,0-24,0-26,0 25,0 0,24 25,1-24,0 24,-25 0,25 0,0 0,0 0,-25 24,0 1,24 25,1-25,-25-1,0 1,25 0,-25-50,0 0,0 25,0-24,0-26,0 25,0 0,0 25,0-49,0 24,0 0,0 0,25 25,0 0,-1 0,1 0,-25 0,50 25,-25 0,-1 0,1 0,-25-1,0-24,0 25,0 0,0 0</inkml:trace>
  <inkml:trace contextRef="#ctx0" brushRef="#br0" timeOffset="7959">3398 248,'0'0,"25"0,-25 25,0 0,0 0,0 0,0-1,0 1,25 0,-25 25</inkml:trace>
  <inkml:trace contextRef="#ctx0" brushRef="#br0" timeOffset="9967">3919 2307,'25'-49,"-25"24,24 0,26 0,0-24,24 24,-49 25,49 0,-49 0,74-25,-24 25,-1 0,-49 0,25 0,-26 0,1 0,0 0,0 0,0-25,-1 25,1 0,50 0,-75 0,99-50,-50 50,1 0,0-24,-25 24,24 0,-49 0,25 0,0 0,24 0,1 0,24 0,-49 0,0 0,25 0,-1 0,-24 0</inkml:trace>
  <inkml:trace contextRef="#ctx0" brushRef="#br0" timeOffset="11751">5234 0,'0'0,"0"0,0 25,0 25,0-25,0-25,0 24,0 26,0-25,0 0,0-25,0 49,0-24,0 0,0 0,-25-1,25 1,0 0,0 0,0 24,0-49,0 25,0-25,49 0,-24 0,0 0,25 0,-26 0,1 0,0 0,25 0,-50 0,24 0</inkml:trace>
  <inkml:trace contextRef="#ctx0" brushRef="#br0" timeOffset="13431">5705 422,'0'0,"25"50,-25-26,0 1,0 0,0 25,0-26,0 1,24 0</inkml:trace>
  <inkml:trace contextRef="#ctx0" brushRef="#br0" timeOffset="14223">5903 496,'25'0,"0"-24,0 24,-1 0,1 0,0 0,25 0,-50 0,25 24,-25 1,0-25,0 25,0 49,0-49,0 0,0-25,0 25,0 0,-25-25,-25 0,25 0,0 0,25 0,-49 0,49 0,25 0,-1 0,1 0,0 0,25 0,-50 0,25 0,-1 0,1 24,0-24,-25 0,25 25,0-25,24 0,-24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41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0,'0'0,"0"50,0-25,0 0,0 24,0 1,0-25,0 24,0-49,0 25,0 0,0 24,0-24,0-25,0 25,0 25,0-26,0 1,0-25,0 50,0-25,0-1,0 1,0 0,0 0,0 0,0 0,0 24,0-49,25 25,0-25,49-25,-49 0,-25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3:42.6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0,'25'0,"-25"0,0 24,0 1,0 0,0 49,0-74,0 25,0 25,0-25,0-1,0-24,0 50,0-25,0 0,0-1,0 1,50 25,-50-25,0 24,0-24,0 0,0-25,0 49,0-24,0 0,0 0,0 0,0 24,0-24,0 25,0-25,0-25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8:59.4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0,'25'0,"0"0,-25 25,24 49,1-24,0-25,25 24,-26-24,26 25,-25-1,0 1,-1-1,26 1,-50-25,25 25,0-50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9:02.0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655 51,'-25'0,"25"0,-24 0,-26 0,25 0,0 0,25 0,-74-25,49 25,0 0,-24-24,24 24,25 0,-25 0,-25 0,26 0,24 0,-25 0,-25 0,1 0,24 24,-25-24,50 25,0 0,0 0,0 24,0-24,0 0,0 0,0 0,0 24,0-49,0 25,0 0,25 0,0-25,0 0,-25 0,24 0,26 0,-25 0,0 0,-25 0,24-25,-24 0,25 0,0 0,0 1,-25-1,0 0,25 25,-25-50,0 26,0-1,0 0,0 0,0 0,0 1,-25 24,0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9:23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0,'-25'25,"25"-25,0 25,0-1,0 1,0 25,0-50,0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29:25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527 27,'-25'-24,"-25"24,26 0,-1 0,25 0,-50 0,25 0,1 0,-1 0,25 0,-25 0,0 24,-24 26,-1-25,25 0,25-1,-25-24,0 25,25 0,-24 0,-1 0,25-1,0-24,0 25,0 0,25 0,-1 0,1-25,-25 0,50 24,0-24,-1 25,-24-25,25 0,-50 0,24 25,1-25,25 0,-25 0,-25 0,24 0,26 0,-25 0,0 0,-25 0,49 0,-24 0,-25 0,25-25,-25 0,0 1,25-1,-25 0,0 25,0-25,0 0,0-24,0 24,0 25,0-25,0-24,0 24,0 0,-25 25,0 0,0 0,0 0,1 0,-1-25,0 25,-25 0,50-25,-24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34:00.1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80 322,'25'-25,"-1"-24,1 49,0-25,0 25,0-25,-1 0,-24 1,0-1,0 25,0-75,0 51,0-1,0 25,-24 0,-1 0,0 25,0 24,0-49,-24 50,24-25,0-1,0 1,25 0,0-25,0 25,0 0,0 24,0-24,0-25,0 25,0 0,0 24,25-24,0-25,0 0,0 0,-25 0,24 25,1-25,0 25,0 0,-25-25,25 0,-1 0,26 0,-25 0,-25 0,25 0,24 0,-24 0,0 0,-25-25</inkml:trace>
  <inkml:trace contextRef="#ctx0" brushRef="#br0" timeOffset="1968">1122 273,'0'0,"-25"0,0 0,-25 0,50 0,-24 0,-1 0,-50 0,26 49,24-24,25 0,-25 0,0-25,1 24,24 1,0 0,-25 25,25-25,0-25,0 24,0 26,0-25,0-25,0 25,0 24,0-24,0 0,0 0,25 24</inkml:trace>
  <inkml:trace contextRef="#ctx0" brushRef="#br0" timeOffset="3032">551 620,'0'0,"25"0,0 0,0 0,-1 0,-24 0,25 0,0 0,25 0,-26 0,-24 0,25 0,25 0,-25 0,-1 0,-24 0,50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34:04.3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25 372,'-25'0,"25"25,25-25,0 0,25 0,-50 0,49 0,1 0,-25 0,-1 0,1 0,0 0,0 0,0 0,-1 0,1 0</inkml:trace>
  <inkml:trace contextRef="#ctx0" brushRef="#br0" timeOffset="839">100 719,'0'0,"0"0,0-24,24 24,1 0,25 0,-50 0,25 0,-1 0,26 0,0-50</inkml:trace>
  <inkml:trace contextRef="#ctx0" brushRef="#br0" timeOffset="1783">1241 248,'0'0,"-25"0,-25 0,50 0,-25 0,1 0,-26 0,25 0,25 0,-25 0,25 25,0 0,0 24,0-24,0-25,0 0,25 0,0-25,0-24,-25 24,0 25,0-25,25 0,-1 1,-24-1,0 0,0 25,0-50,0 26,0-1,0 0,0 0,0 25,0 25,0 0,0 0,0-1,0 1,0 0,0 0,0 0,25 49,-25-74,0 25,0 24,25-24,-25 0,0-25,25 25,24-25</inkml:trace>
  <inkml:trace contextRef="#ctx0" brushRef="#br0" timeOffset="3599">1464 25,'0'0,"49"50,-24-26,50 51,-51-75,1 49,0-24,0 0,0 0,24 24,-24-49,-25 25,25 0,0 0,0 0</inkml:trace>
  <inkml:trace contextRef="#ctx0" brushRef="#br0" timeOffset="4375">1811 372,'-25'0,"0"0,-24 0,49 0,-25 0,0 0,-24 0,24 0,25 0,-25 25,0 0,0-25,1 25,-1-1</inkml:trace>
  <inkml:trace contextRef="#ctx0" brushRef="#br0" timeOffset="5231">794 794,'0'25,"25"-25,0 0,0 0,24 0,-24 0,25 0,-26 0,1 0,25 0,-25 0,-1 0,1 0,0 0,0 0,0 0,49 0,-24 0,24 0,-49 0,124 0,-75 0,-24 0,-26 0,26 0,-50 0,25 24</inkml:trace>
  <inkml:trace contextRef="#ctx0" brushRef="#br0" timeOffset="6127">1141 1315,'0'0,"-24"0,-1 0,0 25,-25-1,26-24,-26 50,25-25,0-25,1 25,24 24,24-49,26 0,0 0,-50 0,24-25,1 25,25-49,-25-1,-1 1,-24 24,0 0,0 25,25-25,-25 0,0 1,0-1,0 0,0 0,0-24,0 24,0 25,0 25,0-25,0 74,0-24,0-26,0 26,0-50,0 25,0 0,0 24,0-24,0-25</inkml:trace>
  <inkml:trace contextRef="#ctx0" brushRef="#br0" timeOffset="8167">1439 1116,'0'0,"0"0,0 50,0-25,0 0,0-1,0 1,0 0,0 0,0 0,0 24,0-49,0 25,25 0,0-25,-1 0,1 0,0 0,0 0,24 0,1 0,-25 25</inkml:trace>
  <inkml:trace contextRef="#ctx0" brushRef="#br0" timeOffset="9583">1290 1290,'25'0,"-25"0,25 0,0 0,-1 0,1 0,-25 0,50 0,-25 0,-1 0,1-25,-25 25,25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38:17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0 223,'0'0,"25"0,-25 0,49 0,-24 0,0 0,0 0,0 0,-1 0,1 0,0 0,25 0,-50 0,24 0,1 0,25 0,-25 0,-25 0,24 0,26 0,-25 0,0 0,-25 0,49 0</inkml:trace>
  <inkml:trace contextRef="#ctx0" brushRef="#br0" timeOffset="1111">645 0,'0'0,"0"25,0-1,0 1,0 0,0 0,0 0,0 24,0-49,0 25,0 0,25 0,-25-1,0-24,0 25,0 0,0 25,0-26,0-24</inkml:trace>
  <inkml:trace contextRef="#ctx0" brushRef="#br0" timeOffset="2423">769 25,'0'0,"0"0,0 49,0-24,0 0,0 24,0-24,0 0,0 0,0 0,0-1,0 1,0 0,0 25,0-50,0 24,0 1,0 25,0-25,0-25,25 24</inkml:trace>
  <inkml:trace contextRef="#ctx0" brushRef="#br0" timeOffset="3432">794 297,'0'0,"24"0,1 0,0 0,25 0,-50 0,24 0,1 0,25 0,-25 0,-25 0,24 0,26 0,-25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52:54.9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0 149,'25'0,"24"0,-24 25,0-50,0 75,0-100,24 75,-24-50,49 25,1 25,-75-50,25 25,24 0,1 0,-25 0,-25 0,24 0,26 0,-25 0,0 0,-25 0,25 0,24-49,-49 24,0-25,0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52:57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446 0,'0'0,"25"0,0 0,0 0,24 0,-49 0,75 0,-51 0,1 0,0 0,0 0,0 0,-1 0,26 0,-50 0,25 0,0 25,24-25,-24 0,-25 0,25 25,24-25,-24 0,0 0,-25 0,50 0,-25 0,-1 0,1 0,0 0,0 0,0 0</inkml:trace>
  <inkml:trace contextRef="#ctx0" brushRef="#br0" timeOffset="1208">99 422,'-25'49,"25"-49,0 25,0 0,0 0,0-1,0 1,0-25,0 25,0 25,-25-26,25 1,0-25,0 50,0-25,-25-1,25 1,0 0,-24 0,24-25,49 0,-49 0,25 0,0 0,25 0,-26 0,-24 0,25 0,0 0,0 0,0 0,-1 0,-24 0,50 0,-25 0</inkml:trace>
  <inkml:trace contextRef="#ctx0" brushRef="#br0" timeOffset="2472">521 843,'0'0,"0"25,0 0,0 0,0-1,0 26,0-50,0 25,0-25,24 0,-24-25,0-25,50 1,-50 24,0-25,25 50,24 0,1 0,-25 0,0 25,-25 0,0 0,0 0,24-1,-24 1,25 0,-25-25,0-25,0 0,0 1,0-1,0 0,0 0,0 0,0 1,25-1,-25-25,25 50,0 0,-25 0,24 0,26 25,-50 0,25 0,0-1,-25-24,0 50,0-25,0 0,0-1,0 1,0 0</inkml:trace>
  <inkml:trace contextRef="#ctx0" brushRef="#br0" timeOffset="5160">1166 744,'0'0,"0"0,24-25,26 25,-25 0,0 25,-25 0,0 0,0-25,0 24,0 1,0 0,0 0,0 0,0-1,0 1,0 0,-25-25,0 0,25 0,25 0,0 0,-25 0,49 0,-24 0,0 0,0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53:04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67,'24'0,"-24"0,50 0,-25 0,24 0,-24 0,25 0,-25 0,49 0,-49 0,0 0,-1 0,26 0,-25 0,74 0,-25 0,1 0,24 0,0 0,-49 0,24 0,-49 0,0 0,25 0,-26 0,1 0,25 0,-25 0,-1 0,1 0,0 0,0 0,0 25,-25-25</inkml:trace>
  <inkml:trace contextRef="#ctx0" brushRef="#br0" timeOffset="1024">868 414,'-25'0,"25"50,0-26,0 26,0 74,-25-50,25 1,-25-26,25 1,0-25,0-25,0 25,0-25,25 0,0 0,25 0,-26 0,-24 0,25 0,25 0,-25 0,-1 0,-24 0,50 0,-25 0,0 0,-1 0</inkml:trace>
  <inkml:trace contextRef="#ctx0" brushRef="#br0" timeOffset="2001">1364 960,'49'0,"-49"0,25 0,0 0,25 0,-26 0,-24 0,25 24,-25 1,0 0,0-25,0 25,0 24,0-24,0 0,0-25,-25 0,1 0,-1 0,0 0,25 0,0 0,0 0,50 0,-26 0,1 0,-25 0,50 0,-25 0,-1 25,1-25,-25 25,25 0,0-25</inkml:trace>
  <inkml:trace contextRef="#ctx0" brushRef="#br0" timeOffset="4137">1934 885,'0'0,"0"25,-24 0,24 0,0-1,0 1,0 0,0 0,0 24,0-49,0 25,0 0,0 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6:54:01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9824 201,'0'24,"0"-24,50 0,-25 0,-1 0,1 0,50 0,-51 0,26-24,24 24,-24 0,24-25,-24 25,0 0,-26 0,1 0,0 0,25-25,-26 0,-24 25,25 0,0 0,0 0,24 0,1 0,-50-25,75 25,-26 0,1-24,24 24,1 0,-26 0,1 0,24 0,-24 0,24-25,1 25,-51 0,-24 0,50 0,-25 0,24 0,-24-25,-25 25,25 0,0-25,0 25,24 0,-49 0,25 0,0 0,24 0,-24 0,-25 0,25 0,25 0,-25 0,-1 0,-24 0</inkml:trace>
  <inkml:trace contextRef="#ctx0" brushRef="#br0" timeOffset="78271">374 1962,'0'24,"0"100,0-24,-50 49,50-25,0 0,-25-75,25 50,-25-49,25 49,0 0,0-49,-49 49,49 1,-25-1,25 0,-25 50,0-50,-49 25,49-25,0 0,25-24,0-50,0 74,0-99,0 25,0 0,0-1,0 1,0-25,0 25,0 0,0 49,0-24,0 24,0-24,0-25,0 24,0-24,0 49,-25-49,25 25,0-25,0 24,0 1,0-25,0-25,0 24,50-24,99 0,0 0,49 0,1 0,123 0,1 0,73 0,26 0,-50 0,149 0,-99 0,-50 0,0 0,50 0,-75 0,-25 0,-24 0,24 0,-49 0,-25 0,75 0,-75 0,0 0,-50 50,-98-50,-26 25,-24 0,-26-25,-24-100,0-48,0-1,0-25,0 25,0 1,0-1,0 0,0 50,0-100,0 50,0-24,0 24,0 0,0 0,0 0,0 1,0 48,0 26,25 49,-25 0,0 1,0-1,0 0,0 0,0-24,-25 49,-24 0,-1-50,1 50,24-25,-25 25,25-25,-49 25,24 0,-24-25,-25 25,24 0,-74-24,25-1,-24 0,48 25,-49 0,1 0,-1 0,0 0,25 0,0 0,50 0,-26 0,26 0,-1 0,-24 0,-25 0,50 0,-25 0,-1 0,-24 0,0 0,0 0,50 0,-25 0,-1 0,-24 0,0 0,50 0,-50 0,25 0,-50 0,0-50,100 50,-51 0,26-24,24 24,-24 0,24 0,-24-50,-1 50,1 0,0 0,-1 0,-49 0,50-25,24 25,25 0,-24-25,24 25,-25 0,1 0,24 0,25 0,-75 0,51 0,-26 0,-49 0,24 0,1 0,-25 0,-25 0,25 0,-1 0,-24 0,25 0,0 0,49 0,-24 0,24 0,1 0,24 0,25 0,-25 0,-25 0,26 0,-1 0,25 0,-50 0,25 0,1 0,-1 0,-25 0,25 0,-49 0,49 0,0 0,1 0,-1 0,0 0,0 25,0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34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2852 5333,'-24'24</inkml:trace>
  <inkml:trace contextRef="#ctx0" brushRef="#br0" timeOffset="20623">49 49,'-24'-25,"-1"1,25 24,0 24,25 26,74 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40.0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0,'0'0,"25"0,0 0,-1 0,1 0,0 0,0 0,0 0,-1 0,26 0,-50 0,25 0,0 0,24 0,-24 0,-25 0,25 0</inkml:trace>
  <inkml:trace contextRef="#ctx0" brushRef="#br0" timeOffset="768">50 224,'0'0,"24"0,26 0,-25 0,-25 0,25 0,24 0,-24 0,0 0,-25 0,49 0,-24 0,0 0,0 0,0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13-08-22T17:07:35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10 347,'0'25,"0"0,0 24,0-49,0 25,0 0,0 24,0-24,0-25,0 25,0 25,0-26,24 1,1-25,0 0,0 0,0 0,-1 0,1 0</inkml:trace>
  <inkml:trace contextRef="#ctx0" brushRef="#br0" timeOffset="1096">84 124,'0'-25,"0"-25,-25 50,25-25,-25 1</inkml:trace>
  <inkml:trace contextRef="#ctx0" brushRef="#br0" timeOffset="2439">332 570,'25'0,"0"0,-1 0,1 0,0 0,0 0,0 0,-1 0,1 0,25 0,-50 0,25 25,-25 0,0 49,0-74,-25 25,-25-25,25 0,1 25,24 0,0-1,-50 1,50 0,25-25,0 0,-1 0,1 0,0 0,0 0,0 0,-1 0,26 0,-50 0,25 0,0 0,24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39" y="0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0" y="4416267"/>
            <a:ext cx="5487022" cy="41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39" y="8829356"/>
            <a:ext cx="2972007" cy="46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4" tIns="46552" rIns="93104" bIns="46552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</a:defRPr>
            </a:lvl1pPr>
          </a:lstStyle>
          <a:p>
            <a:fld id="{6907D46B-70FB-4869-8F35-8CC95DAB0F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6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99184F-7545-49BE-8C12-5FC950D623BA}" type="slidenum">
              <a:rPr lang="en-US"/>
              <a:pPr/>
              <a:t>1</a:t>
            </a:fld>
            <a:endParaRPr lang="en-US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809598-314D-45F6-8E7D-69D88A51B454}" type="slidenum">
              <a:rPr lang="en-US"/>
              <a:pPr/>
              <a:t>10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492AFC-6144-4401-862F-63E9CC6161C6}" type="slidenum">
              <a:rPr lang="en-US"/>
              <a:pPr/>
              <a:t>11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9841F-537D-4451-8A0F-1F71D6C23F57}" type="slidenum">
              <a:rPr lang="en-US"/>
              <a:pPr/>
              <a:t>12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C7B85-5640-4CF4-8E80-804EE96AED0C}" type="slidenum">
              <a:rPr lang="en-US"/>
              <a:pPr/>
              <a:t>13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AE6EA-A2E6-460A-BAC9-1BE17E3B0DAD}" type="slidenum">
              <a:rPr lang="en-US"/>
              <a:pPr/>
              <a:t>14</a:t>
            </a:fld>
            <a:endParaRPr lang="en-US"/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96040-AE7E-4F1C-9E30-81D15551D95F}" type="slidenum">
              <a:rPr lang="en-US"/>
              <a:pPr/>
              <a:t>15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2B492-4044-45E5-A964-8988520ACC58}" type="slidenum">
              <a:rPr lang="en-US"/>
              <a:pPr/>
              <a:t>16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623E2-208A-4CCC-BE31-E71776CC9998}" type="slidenum">
              <a:rPr lang="en-US"/>
              <a:pPr/>
              <a:t>17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B9041-88A7-48BB-9310-DC9B63369662}" type="slidenum">
              <a:rPr lang="en-US"/>
              <a:pPr/>
              <a:t>18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8DAF4-A85E-45A4-8813-3ED7284E4C5F}" type="slidenum">
              <a:rPr lang="en-US"/>
              <a:pPr/>
              <a:t>19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6E832-13BD-48B0-BF08-8E826424F8A9}" type="slidenum">
              <a:rPr lang="en-US"/>
              <a:pPr/>
              <a:t>2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6CBE91-8D95-4373-A2B8-2DFF6C7354E7}" type="slidenum">
              <a:rPr lang="en-US"/>
              <a:pPr/>
              <a:t>20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300C2-FA16-480B-B019-E12A280CE11D}" type="slidenum">
              <a:rPr lang="en-US"/>
              <a:pPr/>
              <a:t>21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FE5B0A-651E-412B-A6DC-623BF7F0A025}" type="slidenum">
              <a:rPr lang="en-US"/>
              <a:pPr/>
              <a:t>22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2FE704-9FCC-4901-A82A-D1457E71523B}" type="slidenum">
              <a:rPr lang="en-US"/>
              <a:pPr/>
              <a:t>23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B36D0-0C0C-4A48-A2AE-C451FC930253}" type="slidenum">
              <a:rPr lang="en-US"/>
              <a:pPr/>
              <a:t>24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61F51E-21EE-4987-9C81-2EAA569CD4E2}" type="slidenum">
              <a:rPr lang="en-US"/>
              <a:pPr/>
              <a:t>25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3FE40-83D5-4B54-8508-05444FC76362}" type="slidenum">
              <a:rPr lang="en-US"/>
              <a:pPr/>
              <a:t>26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8C9CA-D26E-4F59-8F69-EF79DCF3BB59}" type="slidenum">
              <a:rPr lang="en-US"/>
              <a:pPr/>
              <a:t>27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74711-52FA-4AB5-8579-71024E423455}" type="slidenum">
              <a:rPr lang="en-US"/>
              <a:pPr/>
              <a:t>28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3C04B-1C8A-400F-AA07-367E00DE17DE}" type="slidenum">
              <a:rPr lang="en-US"/>
              <a:pPr/>
              <a:t>29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31F0AC-6C24-4602-B169-927714BBC4E4}" type="slidenum">
              <a:rPr lang="en-US"/>
              <a:pPr/>
              <a:t>3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C30234-F5D9-4744-8CDC-15CFE8F3A96E}" type="slidenum">
              <a:rPr lang="en-US"/>
              <a:pPr/>
              <a:t>30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C57A8D-4922-4D6C-A3DD-513339855A32}" type="slidenum">
              <a:rPr lang="en-US"/>
              <a:pPr/>
              <a:t>31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EC0F2-E005-4962-A37B-62387771268B}" type="slidenum">
              <a:rPr lang="en-US"/>
              <a:pPr/>
              <a:t>32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E074DC-7887-4822-B3A5-C267C1D293F0}" type="slidenum">
              <a:rPr lang="en-US"/>
              <a:pPr/>
              <a:t>33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184521-937A-4744-B537-7BEFC3271437}" type="slidenum">
              <a:rPr lang="en-US"/>
              <a:pPr/>
              <a:t>34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C36978-5F46-4015-9013-17044458CE0C}" type="slidenum">
              <a:rPr lang="en-US"/>
              <a:pPr/>
              <a:t>35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48261-C4D4-4842-A511-3D4CEC9FA7A3}" type="slidenum">
              <a:rPr lang="en-US"/>
              <a:pPr/>
              <a:t>4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F7418-E34E-44A6-9B94-9460B664618C}" type="slidenum">
              <a:rPr lang="en-US"/>
              <a:pPr/>
              <a:t>5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BFFB8-7E5F-4135-BE49-0C882501D4E4}" type="slidenum">
              <a:rPr lang="en-US"/>
              <a:pPr/>
              <a:t>6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30031C-8EF5-4240-84A4-39862D36A4C6}" type="slidenum">
              <a:rPr lang="en-US"/>
              <a:pPr/>
              <a:t>7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2DD27-F424-4574-8E52-AB0860AB0F3C}" type="slidenum">
              <a:rPr lang="en-US"/>
              <a:pPr/>
              <a:t>8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B6CFB8-595A-418D-8214-0DC1811FC4E4}" type="slidenum">
              <a:rPr lang="en-US"/>
              <a:pPr/>
              <a:t>9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1D9253-C777-4129-B4D1-C1A6F58DE2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D55C90-4200-429F-8C15-827872E220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08236-5B32-492A-83D1-31512F9E5B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9C7303-4B8B-4A83-A3B1-5B74A4B486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3ADF2C-869D-4287-8902-BA7F00525D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9A644A-BDA4-4E3A-85B5-A249CBEBAE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F8E435-2C0B-4E7B-A575-B946D07A81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C77809-1107-4DBE-B27E-6377B65AA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ECF64-44FF-4703-9A0C-7A2F46736C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324E6-E582-46E4-98EE-35F4AC76A1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7C1E8-2F93-47D2-A341-313D1A16BA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</a:defRPr>
            </a:lvl1pPr>
          </a:lstStyle>
          <a:p>
            <a:fld id="{B879CBBA-B71B-4C14-8395-C22A32E1C4C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customXml" Target="../ink/ink25.xml"/><Relationship Id="rId3" Type="http://schemas.openxmlformats.org/officeDocument/2006/relationships/notesSlide" Target="../notesSlides/notesSlide10.xml"/><Relationship Id="rId7" Type="http://schemas.openxmlformats.org/officeDocument/2006/relationships/customXml" Target="../ink/ink22.xml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wmf"/><Relationship Id="rId11" Type="http://schemas.openxmlformats.org/officeDocument/2006/relationships/customXml" Target="../ink/ink24.xml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9.emf"/><Relationship Id="rId4" Type="http://schemas.openxmlformats.org/officeDocument/2006/relationships/image" Target="../media/image57.png"/><Relationship Id="rId9" Type="http://schemas.openxmlformats.org/officeDocument/2006/relationships/customXml" Target="../ink/ink23.xml"/><Relationship Id="rId14" Type="http://schemas.openxmlformats.org/officeDocument/2006/relationships/image" Target="../media/image6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customXml" Target="../ink/ink26.xml"/><Relationship Id="rId18" Type="http://schemas.openxmlformats.org/officeDocument/2006/relationships/image" Target="../media/image69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65.wmf"/><Relationship Id="rId17" Type="http://schemas.openxmlformats.org/officeDocument/2006/relationships/customXml" Target="../ink/ink28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8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customXml" Target="../ink/ink27.xml"/><Relationship Id="rId10" Type="http://schemas.openxmlformats.org/officeDocument/2006/relationships/image" Target="../media/image64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6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74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79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7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4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3.png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2.wmf"/><Relationship Id="rId34" Type="http://schemas.openxmlformats.org/officeDocument/2006/relationships/customXml" Target="../ink/ink4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0.wmf"/><Relationship Id="rId25" Type="http://schemas.openxmlformats.org/officeDocument/2006/relationships/image" Target="../media/image14.wmf"/><Relationship Id="rId33" Type="http://schemas.openxmlformats.org/officeDocument/2006/relationships/image" Target="../media/image18.e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24" Type="http://schemas.openxmlformats.org/officeDocument/2006/relationships/oleObject" Target="../embeddings/oleObject13.bin"/><Relationship Id="rId32" Type="http://schemas.openxmlformats.org/officeDocument/2006/relationships/customXml" Target="../ink/ink3.xml"/><Relationship Id="rId37" Type="http://schemas.openxmlformats.org/officeDocument/2006/relationships/image" Target="../media/image20.e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23" Type="http://schemas.openxmlformats.org/officeDocument/2006/relationships/image" Target="../media/image13.wmf"/><Relationship Id="rId28" Type="http://schemas.openxmlformats.org/officeDocument/2006/relationships/customXml" Target="../ink/ink1.xml"/><Relationship Id="rId36" Type="http://schemas.openxmlformats.org/officeDocument/2006/relationships/customXml" Target="../ink/ink5.xml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1.wmf"/><Relationship Id="rId31" Type="http://schemas.openxmlformats.org/officeDocument/2006/relationships/image" Target="../media/image17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5.wmf"/><Relationship Id="rId30" Type="http://schemas.openxmlformats.org/officeDocument/2006/relationships/customXml" Target="../ink/ink2.xml"/><Relationship Id="rId35" Type="http://schemas.openxmlformats.org/officeDocument/2006/relationships/image" Target="../media/image19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58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100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55.bin"/><Relationship Id="rId17" Type="http://schemas.openxmlformats.org/officeDocument/2006/relationships/image" Target="../media/image98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57.bin"/><Relationship Id="rId20" Type="http://schemas.openxmlformats.org/officeDocument/2006/relationships/oleObject" Target="../embeddings/oleObject59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10" Type="http://schemas.openxmlformats.org/officeDocument/2006/relationships/oleObject" Target="../embeddings/oleObject54.bin"/><Relationship Id="rId19" Type="http://schemas.openxmlformats.org/officeDocument/2006/relationships/image" Target="../media/image99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5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05.wmf"/><Relationship Id="rId4" Type="http://schemas.openxmlformats.org/officeDocument/2006/relationships/image" Target="../media/image107.png"/><Relationship Id="rId9" Type="http://schemas.openxmlformats.org/officeDocument/2006/relationships/oleObject" Target="../embeddings/oleObject6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117.w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4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116.w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1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122.wmf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121.wmf"/><Relationship Id="rId5" Type="http://schemas.openxmlformats.org/officeDocument/2006/relationships/image" Target="../media/image118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oleObject" Target="../embeddings/oleObject80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4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126.wmf"/><Relationship Id="rId4" Type="http://schemas.openxmlformats.org/officeDocument/2006/relationships/image" Target="../media/image130.png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2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5.wmf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9.emf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27.wmf"/><Relationship Id="rId25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1.bin"/><Relationship Id="rId20" Type="http://schemas.openxmlformats.org/officeDocument/2006/relationships/customXml" Target="../ink/ink7.xml"/><Relationship Id="rId29" Type="http://schemas.openxmlformats.org/officeDocument/2006/relationships/image" Target="../media/image33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4.wmf"/><Relationship Id="rId24" Type="http://schemas.openxmlformats.org/officeDocument/2006/relationships/customXml" Target="../ink/ink9.xml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23" Type="http://schemas.openxmlformats.org/officeDocument/2006/relationships/image" Target="../media/image30.emf"/><Relationship Id="rId28" Type="http://schemas.openxmlformats.org/officeDocument/2006/relationships/customXml" Target="../ink/ink11.xml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28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20.bin"/><Relationship Id="rId22" Type="http://schemas.openxmlformats.org/officeDocument/2006/relationships/customXml" Target="../ink/ink8.xml"/><Relationship Id="rId27" Type="http://schemas.openxmlformats.org/officeDocument/2006/relationships/image" Target="../media/image32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138.png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34.wmf"/><Relationship Id="rId17" Type="http://schemas.openxmlformats.org/officeDocument/2006/relationships/image" Target="../media/image137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10" Type="http://schemas.openxmlformats.org/officeDocument/2006/relationships/image" Target="../media/image133.wmf"/><Relationship Id="rId4" Type="http://schemas.openxmlformats.org/officeDocument/2006/relationships/image" Target="../media/image130.png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3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1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46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9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53.wmf"/><Relationship Id="rId18" Type="http://schemas.openxmlformats.org/officeDocument/2006/relationships/oleObject" Target="../embeddings/oleObject104.bin"/><Relationship Id="rId26" Type="http://schemas.openxmlformats.org/officeDocument/2006/relationships/oleObject" Target="../embeddings/oleObject108.bin"/><Relationship Id="rId3" Type="http://schemas.openxmlformats.org/officeDocument/2006/relationships/notesSlide" Target="../notesSlides/notesSlide35.xml"/><Relationship Id="rId21" Type="http://schemas.openxmlformats.org/officeDocument/2006/relationships/image" Target="../media/image157.wmf"/><Relationship Id="rId7" Type="http://schemas.openxmlformats.org/officeDocument/2006/relationships/image" Target="../media/image150.wmf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155.wmf"/><Relationship Id="rId25" Type="http://schemas.openxmlformats.org/officeDocument/2006/relationships/image" Target="../media/image159.wmf"/><Relationship Id="rId33" Type="http://schemas.openxmlformats.org/officeDocument/2006/relationships/image" Target="../media/image16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03.bin"/><Relationship Id="rId20" Type="http://schemas.openxmlformats.org/officeDocument/2006/relationships/oleObject" Target="../embeddings/oleObject105.bin"/><Relationship Id="rId29" Type="http://schemas.openxmlformats.org/officeDocument/2006/relationships/image" Target="../media/image161.wmf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52.wmf"/><Relationship Id="rId24" Type="http://schemas.openxmlformats.org/officeDocument/2006/relationships/oleObject" Target="../embeddings/oleObject107.bin"/><Relationship Id="rId32" Type="http://schemas.openxmlformats.org/officeDocument/2006/relationships/oleObject" Target="../embeddings/oleObject111.bin"/><Relationship Id="rId5" Type="http://schemas.openxmlformats.org/officeDocument/2006/relationships/image" Target="../media/image149.wmf"/><Relationship Id="rId15" Type="http://schemas.openxmlformats.org/officeDocument/2006/relationships/image" Target="../media/image154.wmf"/><Relationship Id="rId23" Type="http://schemas.openxmlformats.org/officeDocument/2006/relationships/image" Target="../media/image158.wmf"/><Relationship Id="rId28" Type="http://schemas.openxmlformats.org/officeDocument/2006/relationships/oleObject" Target="../embeddings/oleObject109.bin"/><Relationship Id="rId10" Type="http://schemas.openxmlformats.org/officeDocument/2006/relationships/oleObject" Target="../embeddings/oleObject100.bin"/><Relationship Id="rId19" Type="http://schemas.openxmlformats.org/officeDocument/2006/relationships/image" Target="../media/image156.wmf"/><Relationship Id="rId31" Type="http://schemas.openxmlformats.org/officeDocument/2006/relationships/image" Target="../media/image162.w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51.wmf"/><Relationship Id="rId14" Type="http://schemas.openxmlformats.org/officeDocument/2006/relationships/oleObject" Target="../embeddings/oleObject102.bin"/><Relationship Id="rId22" Type="http://schemas.openxmlformats.org/officeDocument/2006/relationships/oleObject" Target="../embeddings/oleObject106.bin"/><Relationship Id="rId27" Type="http://schemas.openxmlformats.org/officeDocument/2006/relationships/image" Target="../media/image160.wmf"/><Relationship Id="rId30" Type="http://schemas.openxmlformats.org/officeDocument/2006/relationships/oleObject" Target="../embeddings/oleObject11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29.bin"/><Relationship Id="rId26" Type="http://schemas.openxmlformats.org/officeDocument/2006/relationships/image" Target="../media/image45.emf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4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40.wmf"/><Relationship Id="rId25" Type="http://schemas.openxmlformats.org/officeDocument/2006/relationships/customXml" Target="../ink/ink13.xml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wmf"/><Relationship Id="rId24" Type="http://schemas.openxmlformats.org/officeDocument/2006/relationships/image" Target="../media/image44.e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23" Type="http://schemas.openxmlformats.org/officeDocument/2006/relationships/customXml" Target="../ink/ink12.xml"/><Relationship Id="rId28" Type="http://schemas.openxmlformats.org/officeDocument/2006/relationships/image" Target="../media/image46.e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41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27.bin"/><Relationship Id="rId22" Type="http://schemas.openxmlformats.org/officeDocument/2006/relationships/image" Target="../media/image43.png"/><Relationship Id="rId27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52.emf"/><Relationship Id="rId3" Type="http://schemas.openxmlformats.org/officeDocument/2006/relationships/image" Target="../media/image47.wmf"/><Relationship Id="rId7" Type="http://schemas.openxmlformats.org/officeDocument/2006/relationships/image" Target="../media/image49.emf"/><Relationship Id="rId12" Type="http://schemas.openxmlformats.org/officeDocument/2006/relationships/customXml" Target="../ink/ink19.xml"/><Relationship Id="rId17" Type="http://schemas.openxmlformats.org/officeDocument/2006/relationships/image" Target="../media/image54.emf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50.emf"/><Relationship Id="rId1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8446C-304D-4365-B39A-3E0800E03394}" type="slidenum">
              <a:rPr lang="en-US"/>
              <a:pPr/>
              <a:t>1</a:t>
            </a:fld>
            <a:endParaRPr lang="en-US"/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4" cstate="print"/>
          <a:srcRect l="56876" t="11719" r="1230" b="31304"/>
          <a:stretch>
            <a:fillRect/>
          </a:stretch>
        </p:blipFill>
        <p:spPr bwMode="auto">
          <a:xfrm>
            <a:off x="1752600" y="1538288"/>
            <a:ext cx="5715000" cy="310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68966" name="Object 6"/>
          <p:cNvGraphicFramePr>
            <a:graphicFrameLocks noChangeAspect="1"/>
          </p:cNvGraphicFramePr>
          <p:nvPr/>
        </p:nvGraphicFramePr>
        <p:xfrm>
          <a:off x="3505200" y="5126038"/>
          <a:ext cx="188595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9" name="Equation" r:id="rId5" imgW="1257300" imgH="190500" progId="Equation.DSMT4">
                  <p:embed/>
                </p:oleObj>
              </mc:Choice>
              <mc:Fallback>
                <p:oleObj name="Equation" r:id="rId5" imgW="1257300" imgH="1905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126038"/>
                        <a:ext cx="1885950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8" name="Object 8"/>
          <p:cNvGraphicFramePr>
            <a:graphicFrameLocks noChangeAspect="1"/>
          </p:cNvGraphicFramePr>
          <p:nvPr/>
        </p:nvGraphicFramePr>
        <p:xfrm>
          <a:off x="3505200" y="5583238"/>
          <a:ext cx="194310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0" name="Equation" r:id="rId7" imgW="1295400" imgH="190500" progId="Equation.DSMT4">
                  <p:embed/>
                </p:oleObj>
              </mc:Choice>
              <mc:Fallback>
                <p:oleObj name="Equation" r:id="rId7" imgW="1295400" imgH="1905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583238"/>
                        <a:ext cx="1943100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0" name="Text Box 10"/>
          <p:cNvSpPr txBox="1">
            <a:spLocks noChangeArrowheads="1"/>
          </p:cNvSpPr>
          <p:nvPr/>
        </p:nvSpPr>
        <p:spPr bwMode="auto">
          <a:xfrm>
            <a:off x="1584325" y="304800"/>
            <a:ext cx="59817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1. Magnetically Coupled Circuits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5CD3-BAB5-4977-B2EA-5017799451F3}" type="slidenum">
              <a:rPr lang="en-US"/>
              <a:pPr/>
              <a:t>10</a:t>
            </a:fld>
            <a:endParaRPr lang="en-US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4" cstate="print"/>
          <a:srcRect l="6876" t="14000" r="39375" b="19366"/>
          <a:stretch>
            <a:fillRect/>
          </a:stretch>
        </p:blipFill>
        <p:spPr bwMode="auto">
          <a:xfrm>
            <a:off x="609600" y="1219200"/>
            <a:ext cx="6096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6858000" y="1295400"/>
            <a:ext cx="2006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f</a:t>
            </a:r>
            <a:r>
              <a:rPr lang="en-US"/>
              <a:t> - field energy</a:t>
            </a:r>
          </a:p>
          <a:p>
            <a:r>
              <a:rPr lang="en-US" i="1"/>
              <a:t>W</a:t>
            </a:r>
            <a:r>
              <a:rPr lang="en-US" i="1" baseline="-25000"/>
              <a:t>c</a:t>
            </a:r>
            <a:r>
              <a:rPr lang="en-US"/>
              <a:t> - co-energy</a:t>
            </a:r>
          </a:p>
        </p:txBody>
      </p:sp>
      <p:graphicFrame>
        <p:nvGraphicFramePr>
          <p:cNvPr id="204806" name="Object 6"/>
          <p:cNvGraphicFramePr>
            <a:graphicFrameLocks noChangeAspect="1"/>
          </p:cNvGraphicFramePr>
          <p:nvPr/>
        </p:nvGraphicFramePr>
        <p:xfrm>
          <a:off x="7010400" y="2667000"/>
          <a:ext cx="9604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1" name="Equation" r:id="rId5" imgW="647700" imgH="292100" progId="Equation.DSMT4">
                  <p:embed/>
                </p:oleObj>
              </mc:Choice>
              <mc:Fallback>
                <p:oleObj name="Equation" r:id="rId5" imgW="647700" imgH="2921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667000"/>
                        <a:ext cx="960438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3829050" y="304800"/>
            <a:ext cx="14700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Energy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48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8650" y="0"/>
              <a:ext cx="152400" cy="206375"/>
            </p14:xfrm>
          </p:contentPart>
        </mc:Choice>
        <mc:Fallback>
          <p:pic>
            <p:nvPicPr>
              <p:cNvPr id="2048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9283" y="-9381"/>
                <a:ext cx="171135" cy="225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1616075"/>
              <a:ext cx="233362" cy="134938"/>
            </p14:xfrm>
          </p:contentPart>
        </mc:Choice>
        <mc:Fallback>
          <p:pic>
            <p:nvPicPr>
              <p:cNvPr id="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8839" y="1606962"/>
                <a:ext cx="251860" cy="153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48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3017838"/>
              <a:ext cx="9525" cy="63500"/>
            </p14:xfrm>
          </p:contentPart>
        </mc:Choice>
        <mc:Fallback>
          <p:pic>
            <p:nvPicPr>
              <p:cNvPr id="2048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4913" y="3008404"/>
                <a:ext cx="28575" cy="82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48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2163" y="4822825"/>
              <a:ext cx="242887" cy="160338"/>
            </p14:xfrm>
          </p:contentPart>
        </mc:Choice>
        <mc:Fallback>
          <p:pic>
            <p:nvPicPr>
              <p:cNvPr id="2048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2890" y="4813683"/>
                <a:ext cx="261433" cy="17862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64772-CAB8-4B63-8D8F-6DE8BF2A19D4}" type="slidenum">
              <a:rPr lang="en-US"/>
              <a:pPr/>
              <a:t>11</a:t>
            </a:fld>
            <a:endParaRPr lang="en-US"/>
          </a:p>
        </p:txBody>
      </p:sp>
      <p:pic>
        <p:nvPicPr>
          <p:cNvPr id="203779" name="Picture 3"/>
          <p:cNvPicPr>
            <a:picLocks noChangeAspect="1" noChangeArrowheads="1"/>
          </p:cNvPicPr>
          <p:nvPr/>
        </p:nvPicPr>
        <p:blipFill>
          <a:blip r:embed="rId4" cstate="print">
            <a:lum bright="6000"/>
          </a:blip>
          <a:srcRect l="18147" t="27956" r="27521" b="21274"/>
          <a:stretch>
            <a:fillRect/>
          </a:stretch>
        </p:blipFill>
        <p:spPr bwMode="auto">
          <a:xfrm>
            <a:off x="2135188" y="989013"/>
            <a:ext cx="4568825" cy="26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3780" name="Text Box 4"/>
          <p:cNvSpPr txBox="1">
            <a:spLocks noChangeArrowheads="1"/>
          </p:cNvSpPr>
          <p:nvPr/>
        </p:nvSpPr>
        <p:spPr bwMode="auto">
          <a:xfrm>
            <a:off x="228600" y="3886200"/>
            <a:ext cx="2359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electrical equations</a:t>
            </a:r>
          </a:p>
        </p:txBody>
      </p:sp>
      <p:graphicFrame>
        <p:nvGraphicFramePr>
          <p:cNvPr id="203781" name="Object 5"/>
          <p:cNvGraphicFramePr>
            <a:graphicFrameLocks noChangeAspect="1"/>
          </p:cNvGraphicFramePr>
          <p:nvPr/>
        </p:nvGraphicFramePr>
        <p:xfrm>
          <a:off x="304800" y="4343400"/>
          <a:ext cx="13128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2" name="Equation" r:id="rId5" imgW="875920" imgH="355446" progId="Equation.DSMT4">
                  <p:embed/>
                </p:oleObj>
              </mc:Choice>
              <mc:Fallback>
                <p:oleObj name="Equation" r:id="rId5" imgW="875920" imgH="355446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343400"/>
                        <a:ext cx="13128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3" name="Object 7"/>
          <p:cNvGraphicFramePr>
            <a:graphicFrameLocks noChangeAspect="1"/>
          </p:cNvGraphicFramePr>
          <p:nvPr/>
        </p:nvGraphicFramePr>
        <p:xfrm>
          <a:off x="304800" y="5029200"/>
          <a:ext cx="24955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3" name="Equation" r:id="rId7" imgW="1663700" imgH="292100" progId="Equation.DSMT4">
                  <p:embed/>
                </p:oleObj>
              </mc:Choice>
              <mc:Fallback>
                <p:oleObj name="Equation" r:id="rId7" imgW="1663700" imgH="2921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029200"/>
                        <a:ext cx="24955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5" name="Object 9"/>
          <p:cNvGraphicFramePr>
            <a:graphicFrameLocks noChangeAspect="1"/>
          </p:cNvGraphicFramePr>
          <p:nvPr/>
        </p:nvGraphicFramePr>
        <p:xfrm>
          <a:off x="3352800" y="4343400"/>
          <a:ext cx="28559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4" name="Equation" r:id="rId9" imgW="1904174" imgH="406224" progId="Equation.DSMT4">
                  <p:embed/>
                </p:oleObj>
              </mc:Choice>
              <mc:Fallback>
                <p:oleObj name="Equation" r:id="rId9" imgW="1904174" imgH="406224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343400"/>
                        <a:ext cx="28559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3352800" y="3886200"/>
            <a:ext cx="264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mechanical equations</a:t>
            </a:r>
          </a:p>
        </p:txBody>
      </p:sp>
      <p:graphicFrame>
        <p:nvGraphicFramePr>
          <p:cNvPr id="203788" name="Object 12"/>
          <p:cNvGraphicFramePr>
            <a:graphicFrameLocks noChangeAspect="1"/>
          </p:cNvGraphicFramePr>
          <p:nvPr/>
        </p:nvGraphicFramePr>
        <p:xfrm>
          <a:off x="3352800" y="4953000"/>
          <a:ext cx="50847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5" name="Equation" r:id="rId11" imgW="3390840" imgH="469800" progId="Equation.DSMT4">
                  <p:embed/>
                </p:oleObj>
              </mc:Choice>
              <mc:Fallback>
                <p:oleObj name="Equation" r:id="rId11" imgW="3390840" imgH="4698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953000"/>
                        <a:ext cx="5084763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90" name="Text Box 14"/>
          <p:cNvSpPr txBox="1">
            <a:spLocks noChangeArrowheads="1"/>
          </p:cNvSpPr>
          <p:nvPr/>
        </p:nvSpPr>
        <p:spPr bwMode="auto">
          <a:xfrm>
            <a:off x="685800" y="5867400"/>
            <a:ext cx="60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eL</a:t>
            </a:r>
          </a:p>
        </p:txBody>
      </p:sp>
      <p:sp>
        <p:nvSpPr>
          <p:cNvPr id="203791" name="Line 15"/>
          <p:cNvSpPr>
            <a:spLocks noChangeShapeType="1"/>
          </p:cNvSpPr>
          <p:nvPr/>
        </p:nvSpPr>
        <p:spPr bwMode="auto">
          <a:xfrm flipV="1">
            <a:off x="990600" y="5486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92" name="Text Box 16"/>
          <p:cNvSpPr txBox="1">
            <a:spLocks noChangeArrowheads="1"/>
          </p:cNvSpPr>
          <p:nvPr/>
        </p:nvSpPr>
        <p:spPr bwMode="auto">
          <a:xfrm>
            <a:off x="1447800" y="5867400"/>
            <a:ext cx="625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eS</a:t>
            </a:r>
          </a:p>
        </p:txBody>
      </p:sp>
      <p:sp>
        <p:nvSpPr>
          <p:cNvPr id="203793" name="Line 17"/>
          <p:cNvSpPr>
            <a:spLocks noChangeShapeType="1"/>
          </p:cNvSpPr>
          <p:nvPr/>
        </p:nvSpPr>
        <p:spPr bwMode="auto">
          <a:xfrm flipV="1">
            <a:off x="1752600" y="5486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94" name="Text Box 18"/>
          <p:cNvSpPr txBox="1">
            <a:spLocks noChangeArrowheads="1"/>
          </p:cNvSpPr>
          <p:nvPr/>
        </p:nvSpPr>
        <p:spPr bwMode="auto">
          <a:xfrm>
            <a:off x="2286000" y="5867400"/>
            <a:ext cx="5159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e</a:t>
            </a:r>
          </a:p>
        </p:txBody>
      </p:sp>
      <p:sp>
        <p:nvSpPr>
          <p:cNvPr id="203795" name="Line 19"/>
          <p:cNvSpPr>
            <a:spLocks noChangeShapeType="1"/>
          </p:cNvSpPr>
          <p:nvPr/>
        </p:nvSpPr>
        <p:spPr bwMode="auto">
          <a:xfrm flipV="1">
            <a:off x="2590800" y="54864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96" name="Text Box 20"/>
          <p:cNvSpPr txBox="1">
            <a:spLocks noChangeArrowheads="1"/>
          </p:cNvSpPr>
          <p:nvPr/>
        </p:nvSpPr>
        <p:spPr bwMode="auto">
          <a:xfrm>
            <a:off x="7772400" y="6096000"/>
            <a:ext cx="561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m</a:t>
            </a:r>
          </a:p>
        </p:txBody>
      </p:sp>
      <p:sp>
        <p:nvSpPr>
          <p:cNvPr id="203797" name="Line 21"/>
          <p:cNvSpPr>
            <a:spLocks noChangeShapeType="1"/>
          </p:cNvSpPr>
          <p:nvPr/>
        </p:nvSpPr>
        <p:spPr bwMode="auto">
          <a:xfrm flipV="1">
            <a:off x="8077200" y="5715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798" name="Text Box 22"/>
          <p:cNvSpPr txBox="1">
            <a:spLocks noChangeArrowheads="1"/>
          </p:cNvSpPr>
          <p:nvPr/>
        </p:nvSpPr>
        <p:spPr bwMode="auto">
          <a:xfrm>
            <a:off x="5181600" y="5867400"/>
            <a:ext cx="654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mL</a:t>
            </a:r>
          </a:p>
        </p:txBody>
      </p:sp>
      <p:sp>
        <p:nvSpPr>
          <p:cNvPr id="203800" name="Text Box 24"/>
          <p:cNvSpPr txBox="1">
            <a:spLocks noChangeArrowheads="1"/>
          </p:cNvSpPr>
          <p:nvPr/>
        </p:nvSpPr>
        <p:spPr bwMode="auto">
          <a:xfrm>
            <a:off x="3987800" y="6380163"/>
            <a:ext cx="671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mS</a:t>
            </a:r>
          </a:p>
        </p:txBody>
      </p:sp>
      <p:sp>
        <p:nvSpPr>
          <p:cNvPr id="203801" name="Line 25"/>
          <p:cNvSpPr>
            <a:spLocks noChangeShapeType="1"/>
          </p:cNvSpPr>
          <p:nvPr/>
        </p:nvSpPr>
        <p:spPr bwMode="auto">
          <a:xfrm flipV="1">
            <a:off x="4267200" y="57150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803" name="Line 27"/>
          <p:cNvSpPr>
            <a:spLocks noChangeShapeType="1"/>
          </p:cNvSpPr>
          <p:nvPr/>
        </p:nvSpPr>
        <p:spPr bwMode="auto">
          <a:xfrm flipV="1">
            <a:off x="5486400" y="56388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804" name="Line 28"/>
          <p:cNvSpPr>
            <a:spLocks noChangeShapeType="1"/>
          </p:cNvSpPr>
          <p:nvPr/>
        </p:nvSpPr>
        <p:spPr bwMode="auto">
          <a:xfrm>
            <a:off x="4267200" y="63246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805" name="Line 29"/>
          <p:cNvSpPr>
            <a:spLocks noChangeShapeType="1"/>
          </p:cNvSpPr>
          <p:nvPr/>
        </p:nvSpPr>
        <p:spPr bwMode="auto">
          <a:xfrm flipV="1">
            <a:off x="6934200" y="55626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3806" name="Text Box 30"/>
          <p:cNvSpPr txBox="1">
            <a:spLocks noChangeArrowheads="1"/>
          </p:cNvSpPr>
          <p:nvPr/>
        </p:nvSpPr>
        <p:spPr bwMode="auto">
          <a:xfrm>
            <a:off x="1244600" y="304800"/>
            <a:ext cx="6659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Example Electromechanical System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37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3438525"/>
              <a:ext cx="401637" cy="303213"/>
            </p14:xfrm>
          </p:contentPart>
        </mc:Choice>
        <mc:Fallback>
          <p:pic>
            <p:nvPicPr>
              <p:cNvPr id="2037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5139" y="3429184"/>
                <a:ext cx="420235" cy="321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2925" y="3286125"/>
              <a:ext cx="679450" cy="544513"/>
            </p14:xfrm>
          </p:contentPart>
        </mc:Choice>
        <mc:Fallback>
          <p:pic>
            <p:nvPicPr>
              <p:cNvPr id="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3563" y="3276774"/>
                <a:ext cx="698174" cy="563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3325" y="1473200"/>
              <a:ext cx="420688" cy="196850"/>
            </p14:xfrm>
          </p:contentPart>
        </mc:Choice>
        <mc:Fallback>
          <p:pic>
            <p:nvPicPr>
              <p:cNvPr id="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3952" y="1463826"/>
                <a:ext cx="439433" cy="2155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FDD1-EE09-4409-866F-91F111D0A07D}" type="slidenum">
              <a:rPr lang="en-US"/>
              <a:pPr/>
              <a:t>12</a:t>
            </a:fld>
            <a:endParaRPr lang="en-US"/>
          </a:p>
        </p:txBody>
      </p:sp>
      <p:sp>
        <p:nvSpPr>
          <p:cNvPr id="202755" name="Text Box 3"/>
          <p:cNvSpPr txBox="1">
            <a:spLocks noChangeArrowheads="1"/>
          </p:cNvSpPr>
          <p:nvPr/>
        </p:nvSpPr>
        <p:spPr bwMode="auto">
          <a:xfrm>
            <a:off x="609600" y="1371600"/>
            <a:ext cx="1903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Neglecting </a:t>
            </a:r>
            <a:r>
              <a:rPr lang="en-US" i="1"/>
              <a:t>W</a:t>
            </a:r>
            <a:r>
              <a:rPr lang="en-US" i="1" baseline="-25000"/>
              <a:t>fL</a:t>
            </a:r>
            <a:r>
              <a:rPr lang="en-US"/>
              <a:t>,</a:t>
            </a:r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/>
        </p:nvGraphicFramePr>
        <p:xfrm>
          <a:off x="2809875" y="1371600"/>
          <a:ext cx="36845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3" name="Equation" r:id="rId4" imgW="2450880" imgH="279360" progId="Equation.DSMT4">
                  <p:embed/>
                </p:oleObj>
              </mc:Choice>
              <mc:Fallback>
                <p:oleObj name="Equation" r:id="rId4" imgW="245088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1371600"/>
                        <a:ext cx="3684588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609600" y="2133600"/>
            <a:ext cx="747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then,</a:t>
            </a:r>
          </a:p>
        </p:txBody>
      </p:sp>
      <p:graphicFrame>
        <p:nvGraphicFramePr>
          <p:cNvPr id="202758" name="Object 6"/>
          <p:cNvGraphicFramePr>
            <a:graphicFrameLocks noChangeAspect="1"/>
          </p:cNvGraphicFramePr>
          <p:nvPr/>
        </p:nvGraphicFramePr>
        <p:xfrm>
          <a:off x="1524000" y="2057400"/>
          <a:ext cx="36258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4" name="Equation" r:id="rId6" imgW="2412720" imgH="419040" progId="Equation.DSMT4">
                  <p:embed/>
                </p:oleObj>
              </mc:Choice>
              <mc:Fallback>
                <p:oleObj name="Equation" r:id="rId6" imgW="2412720" imgH="419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057400"/>
                        <a:ext cx="362585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9" name="Object 7"/>
          <p:cNvGraphicFramePr>
            <a:graphicFrameLocks noChangeAspect="1"/>
          </p:cNvGraphicFramePr>
          <p:nvPr/>
        </p:nvGraphicFramePr>
        <p:xfrm>
          <a:off x="1524000" y="2819400"/>
          <a:ext cx="29765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5" name="Equation" r:id="rId8" imgW="1981080" imgH="419040" progId="Equation.DSMT4">
                  <p:embed/>
                </p:oleObj>
              </mc:Choice>
              <mc:Fallback>
                <p:oleObj name="Equation" r:id="rId8" imgW="1981080" imgH="419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819400"/>
                        <a:ext cx="297656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609600" y="3657600"/>
            <a:ext cx="187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grouping terms</a:t>
            </a:r>
          </a:p>
        </p:txBody>
      </p:sp>
      <p:graphicFrame>
        <p:nvGraphicFramePr>
          <p:cNvPr id="202761" name="Object 9"/>
          <p:cNvGraphicFramePr>
            <a:graphicFrameLocks noChangeAspect="1"/>
          </p:cNvGraphicFramePr>
          <p:nvPr/>
        </p:nvGraphicFramePr>
        <p:xfrm>
          <a:off x="2590800" y="3657600"/>
          <a:ext cx="11080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6" name="Equation" r:id="rId10" imgW="736560" imgH="419040" progId="Equation.DSMT4">
                  <p:embed/>
                </p:oleObj>
              </mc:Choice>
              <mc:Fallback>
                <p:oleObj name="Equation" r:id="rId10" imgW="736560" imgH="419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657600"/>
                        <a:ext cx="1108075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62" name="Object 10"/>
          <p:cNvGraphicFramePr>
            <a:graphicFrameLocks noChangeAspect="1"/>
          </p:cNvGraphicFramePr>
          <p:nvPr/>
        </p:nvGraphicFramePr>
        <p:xfrm>
          <a:off x="2667000" y="4495800"/>
          <a:ext cx="10874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7" name="Equation" r:id="rId12" imgW="723600" imgH="419040" progId="Equation.DSMT4">
                  <p:embed/>
                </p:oleObj>
              </mc:Choice>
              <mc:Fallback>
                <p:oleObj name="Equation" r:id="rId12" imgW="723600" imgH="4190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495800"/>
                        <a:ext cx="10874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63" name="Text Box 11"/>
          <p:cNvSpPr txBox="1">
            <a:spLocks noChangeArrowheads="1"/>
          </p:cNvSpPr>
          <p:nvPr/>
        </p:nvSpPr>
        <p:spPr bwMode="auto">
          <a:xfrm>
            <a:off x="2187575" y="304800"/>
            <a:ext cx="47640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Energy Balance Equation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F9F56-FA8F-4D10-81C6-520BF6DDFB3B}" type="slidenum">
              <a:rPr lang="en-US"/>
              <a:pPr/>
              <a:t>13</a:t>
            </a:fld>
            <a:endParaRPr lang="en-US"/>
          </a:p>
        </p:txBody>
      </p:sp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1743075" y="1428750"/>
          <a:ext cx="2303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7" name="Equation" r:id="rId4" imgW="1536480" imgH="355320" progId="Equation.DSMT4">
                  <p:embed/>
                </p:oleObj>
              </mc:Choice>
              <mc:Fallback>
                <p:oleObj name="Equation" r:id="rId4" imgW="1536480" imgH="35532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428750"/>
                        <a:ext cx="23034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2" name="Text Box 4"/>
          <p:cNvSpPr txBox="1">
            <a:spLocks noChangeArrowheads="1"/>
          </p:cNvSpPr>
          <p:nvPr/>
        </p:nvSpPr>
        <p:spPr bwMode="auto">
          <a:xfrm>
            <a:off x="1584325" y="2220913"/>
            <a:ext cx="2889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our example system,</a:t>
            </a:r>
          </a:p>
        </p:txBody>
      </p:sp>
      <p:graphicFrame>
        <p:nvGraphicFramePr>
          <p:cNvPr id="201733" name="Object 5"/>
          <p:cNvGraphicFramePr>
            <a:graphicFrameLocks noChangeAspect="1"/>
          </p:cNvGraphicFramePr>
          <p:nvPr/>
        </p:nvGraphicFramePr>
        <p:xfrm>
          <a:off x="4572000" y="2286000"/>
          <a:ext cx="952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8" name="Equation" r:id="rId6" imgW="634680" imgH="203040" progId="Equation.DSMT4">
                  <p:embed/>
                </p:oleObj>
              </mc:Choice>
              <mc:Fallback>
                <p:oleObj name="Equation" r:id="rId6" imgW="634680" imgH="203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286000"/>
                        <a:ext cx="9525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4" name="Object 6"/>
          <p:cNvGraphicFramePr>
            <a:graphicFrameLocks noChangeAspect="1"/>
          </p:cNvGraphicFramePr>
          <p:nvPr/>
        </p:nvGraphicFramePr>
        <p:xfrm>
          <a:off x="1676400" y="2819400"/>
          <a:ext cx="13509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9" name="Equation" r:id="rId8" imgW="901440" imgH="419040" progId="Equation.DSMT4">
                  <p:embed/>
                </p:oleObj>
              </mc:Choice>
              <mc:Fallback>
                <p:oleObj name="Equation" r:id="rId8" imgW="901440" imgH="419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19400"/>
                        <a:ext cx="135096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5" name="Object 7"/>
          <p:cNvGraphicFramePr>
            <a:graphicFrameLocks noChangeAspect="1"/>
          </p:cNvGraphicFramePr>
          <p:nvPr/>
        </p:nvGraphicFramePr>
        <p:xfrm>
          <a:off x="1657350" y="3581400"/>
          <a:ext cx="40179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0" name="Equation" r:id="rId10" imgW="2679480" imgH="444240" progId="Equation.DSMT4">
                  <p:embed/>
                </p:oleObj>
              </mc:Choice>
              <mc:Fallback>
                <p:oleObj name="Equation" r:id="rId10" imgW="2679480" imgH="4442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3581400"/>
                        <a:ext cx="401796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6" name="Object 8"/>
          <p:cNvGraphicFramePr>
            <a:graphicFrameLocks noChangeAspect="1"/>
          </p:cNvGraphicFramePr>
          <p:nvPr/>
        </p:nvGraphicFramePr>
        <p:xfrm>
          <a:off x="1638300" y="4419600"/>
          <a:ext cx="14097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1" name="Equation" r:id="rId12" imgW="939600" imgH="393480" progId="Equation.DSMT4">
                  <p:embed/>
                </p:oleObj>
              </mc:Choice>
              <mc:Fallback>
                <p:oleObj name="Equation" r:id="rId12" imgW="939600" imgH="3934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419600"/>
                        <a:ext cx="14097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7" name="Text Box 9"/>
          <p:cNvSpPr txBox="1">
            <a:spLocks noChangeArrowheads="1"/>
          </p:cNvSpPr>
          <p:nvPr/>
        </p:nvSpPr>
        <p:spPr bwMode="auto">
          <a:xfrm>
            <a:off x="3335338" y="304800"/>
            <a:ext cx="2462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Field Energy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D5E0-165A-47D6-BF68-A75E4ED5A768}" type="slidenum">
              <a:rPr lang="en-US"/>
              <a:pPr/>
              <a:t>14</a:t>
            </a:fld>
            <a:endParaRPr lang="en-US"/>
          </a:p>
        </p:txBody>
      </p:sp>
      <p:graphicFrame>
        <p:nvGraphicFramePr>
          <p:cNvPr id="200707" name="Object 3"/>
          <p:cNvGraphicFramePr>
            <a:graphicFrameLocks noChangeAspect="1"/>
          </p:cNvGraphicFramePr>
          <p:nvPr/>
        </p:nvGraphicFramePr>
        <p:xfrm>
          <a:off x="1752600" y="1524000"/>
          <a:ext cx="8763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09" name="Equation" r:id="rId4" imgW="583920" imgH="393480" progId="Equation.DSMT4">
                  <p:embed/>
                </p:oleObj>
              </mc:Choice>
              <mc:Fallback>
                <p:oleObj name="Equation" r:id="rId4" imgW="58392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524000"/>
                        <a:ext cx="8763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8" name="Object 4"/>
          <p:cNvGraphicFramePr>
            <a:graphicFrameLocks noChangeAspect="1"/>
          </p:cNvGraphicFramePr>
          <p:nvPr/>
        </p:nvGraphicFramePr>
        <p:xfrm>
          <a:off x="1752600" y="2362200"/>
          <a:ext cx="10287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0" name="Equation" r:id="rId6" imgW="685800" imgH="419040" progId="Equation.DSMT4">
                  <p:embed/>
                </p:oleObj>
              </mc:Choice>
              <mc:Fallback>
                <p:oleObj name="Equation" r:id="rId6" imgW="68580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102870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1906588" y="304800"/>
            <a:ext cx="5327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Example System Inductance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B3E2-C285-4601-BFCD-6E0BA48E99B1}" type="slidenum">
              <a:rPr lang="en-US"/>
              <a:pPr/>
              <a:t>15</a:t>
            </a:fld>
            <a:endParaRPr lang="en-US"/>
          </a:p>
        </p:txBody>
      </p:sp>
      <p:graphicFrame>
        <p:nvGraphicFramePr>
          <p:cNvPr id="199682" name="Object 2"/>
          <p:cNvGraphicFramePr>
            <a:graphicFrameLocks noChangeAspect="1"/>
          </p:cNvGraphicFramePr>
          <p:nvPr/>
        </p:nvGraphicFramePr>
        <p:xfrm>
          <a:off x="1676400" y="914400"/>
          <a:ext cx="563721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3" name="Equation" r:id="rId4" imgW="3759120" imgH="672840" progId="Equation.DSMT4">
                  <p:embed/>
                </p:oleObj>
              </mc:Choice>
              <mc:Fallback>
                <p:oleObj name="Equation" r:id="rId4" imgW="3759120" imgH="6728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914400"/>
                        <a:ext cx="5637213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8" name="Picture 8"/>
          <p:cNvPicPr>
            <a:picLocks noChangeAspect="1" noChangeArrowheads="1"/>
          </p:cNvPicPr>
          <p:nvPr/>
        </p:nvPicPr>
        <p:blipFill>
          <a:blip r:embed="rId6" cstate="print"/>
          <a:srcRect l="8125" t="6000" r="39375" b="16566"/>
          <a:stretch>
            <a:fillRect/>
          </a:stretch>
        </p:blipFill>
        <p:spPr bwMode="auto">
          <a:xfrm>
            <a:off x="1828800" y="1981200"/>
            <a:ext cx="487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9689" name="Text Box 9"/>
          <p:cNvSpPr txBox="1">
            <a:spLocks noChangeArrowheads="1"/>
          </p:cNvSpPr>
          <p:nvPr/>
        </p:nvSpPr>
        <p:spPr bwMode="auto">
          <a:xfrm>
            <a:off x="5638800" y="3048000"/>
            <a:ext cx="26939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steady-state operation</a:t>
            </a:r>
          </a:p>
          <a:p>
            <a:r>
              <a:rPr lang="en-US"/>
              <a:t>(stable points 1 and 2)</a:t>
            </a:r>
          </a:p>
        </p:txBody>
      </p:sp>
      <p:sp>
        <p:nvSpPr>
          <p:cNvPr id="199691" name="Text Box 11"/>
          <p:cNvSpPr txBox="1">
            <a:spLocks noChangeArrowheads="1"/>
          </p:cNvSpPr>
          <p:nvPr/>
        </p:nvSpPr>
        <p:spPr bwMode="auto">
          <a:xfrm>
            <a:off x="2144713" y="304800"/>
            <a:ext cx="4854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Steady-State Calculations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67A31-FA99-4D91-B351-EA220D9F1ABD}" type="slidenum">
              <a:rPr lang="en-US"/>
              <a:pPr/>
              <a:t>16</a:t>
            </a:fld>
            <a:endParaRPr lang="en-US"/>
          </a:p>
        </p:txBody>
      </p:sp>
      <p:pic>
        <p:nvPicPr>
          <p:cNvPr id="2355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1000"/>
            <a:ext cx="5840413" cy="612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990850"/>
            <a:ext cx="305752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2FDCB-DB7B-48E3-8461-D64CD9011F1B}" type="slidenum">
              <a:rPr lang="en-US"/>
              <a:pPr/>
              <a:t>17</a:t>
            </a:fld>
            <a:endParaRPr lang="en-US"/>
          </a:p>
        </p:txBody>
      </p:sp>
      <p:sp>
        <p:nvSpPr>
          <p:cNvPr id="198662" name="Text Box 6"/>
          <p:cNvSpPr txBox="1">
            <a:spLocks noChangeArrowheads="1"/>
          </p:cNvSpPr>
          <p:nvPr/>
        </p:nvSpPr>
        <p:spPr bwMode="auto">
          <a:xfrm>
            <a:off x="1096963" y="304800"/>
            <a:ext cx="69738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Simulation Diagram (Matlab Simulink)</a:t>
            </a:r>
          </a:p>
        </p:txBody>
      </p:sp>
      <p:pic>
        <p:nvPicPr>
          <p:cNvPr id="19866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447800"/>
            <a:ext cx="7467600" cy="409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F195-E1B2-4B77-9E8D-13098335653C}" type="slidenum">
              <a:rPr lang="en-US"/>
              <a:pPr/>
              <a:t>18</a:t>
            </a:fld>
            <a:endParaRPr lang="en-US"/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 cstate="print"/>
          <a:srcRect l="8125" t="8000" r="53125" b="21001"/>
          <a:stretch>
            <a:fillRect/>
          </a:stretch>
        </p:blipFill>
        <p:spPr bwMode="auto">
          <a:xfrm>
            <a:off x="228600" y="838200"/>
            <a:ext cx="505777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3" cstate="print"/>
          <a:srcRect l="57506" t="9145" r="15300" b="32452"/>
          <a:stretch>
            <a:fillRect/>
          </a:stretch>
        </p:blipFill>
        <p:spPr bwMode="auto">
          <a:xfrm>
            <a:off x="5508625" y="990600"/>
            <a:ext cx="34067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0340" name="Text Box 4"/>
          <p:cNvSpPr txBox="1">
            <a:spLocks noChangeArrowheads="1"/>
          </p:cNvSpPr>
          <p:nvPr/>
        </p:nvSpPr>
        <p:spPr bwMode="auto">
          <a:xfrm>
            <a:off x="2684463" y="304800"/>
            <a:ext cx="3771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Dynamic 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412-3B5B-4391-8E43-CFB4168DCBE8}" type="slidenum">
              <a:rPr lang="en-US"/>
              <a:pPr/>
              <a:t>19</a:t>
            </a:fld>
            <a:endParaRPr lang="en-US"/>
          </a:p>
        </p:txBody>
      </p:sp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3" cstate="print"/>
          <a:srcRect l="40625" t="14999" r="16875" b="37000"/>
          <a:stretch>
            <a:fillRect/>
          </a:stretch>
        </p:blipFill>
        <p:spPr bwMode="auto">
          <a:xfrm>
            <a:off x="1447800" y="762000"/>
            <a:ext cx="62484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36570-E6C9-4CDE-8C23-736F08802895}" type="slidenum">
              <a:rPr lang="en-US"/>
              <a:pPr/>
              <a:t>2</a:t>
            </a:fld>
            <a:endParaRPr lang="en-US"/>
          </a:p>
        </p:txBody>
      </p:sp>
      <p:graphicFrame>
        <p:nvGraphicFramePr>
          <p:cNvPr id="182277" name="Object 5"/>
          <p:cNvGraphicFramePr>
            <a:graphicFrameLocks noChangeAspect="1"/>
          </p:cNvGraphicFramePr>
          <p:nvPr/>
        </p:nvGraphicFramePr>
        <p:xfrm>
          <a:off x="1295400" y="1447800"/>
          <a:ext cx="12541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6" name="Equation" r:id="rId4" imgW="838080" imgH="393480" progId="Equation.DSMT4">
                  <p:embed/>
                </p:oleObj>
              </mc:Choice>
              <mc:Fallback>
                <p:oleObj name="Equation" r:id="rId4" imgW="83808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7800"/>
                        <a:ext cx="1254125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79" name="Object 7"/>
          <p:cNvGraphicFramePr>
            <a:graphicFrameLocks noChangeAspect="1"/>
          </p:cNvGraphicFramePr>
          <p:nvPr/>
        </p:nvGraphicFramePr>
        <p:xfrm>
          <a:off x="1295400" y="2057400"/>
          <a:ext cx="13684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7" name="Equation" r:id="rId6" imgW="914400" imgH="393480" progId="Equation.DSMT4">
                  <p:embed/>
                </p:oleObj>
              </mc:Choice>
              <mc:Fallback>
                <p:oleObj name="Equation" r:id="rId6" imgW="91440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57400"/>
                        <a:ext cx="1368425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0" name="Object 8"/>
          <p:cNvGraphicFramePr>
            <a:graphicFrameLocks noChangeAspect="1"/>
          </p:cNvGraphicFramePr>
          <p:nvPr/>
        </p:nvGraphicFramePr>
        <p:xfrm>
          <a:off x="4572000" y="1600200"/>
          <a:ext cx="8953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8" name="Equation" r:id="rId8" imgW="596900" imgH="190500" progId="Equation.DSMT4">
                  <p:embed/>
                </p:oleObj>
              </mc:Choice>
              <mc:Fallback>
                <p:oleObj name="Equation" r:id="rId8" imgW="596900" imgH="1905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00200"/>
                        <a:ext cx="8953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2" name="Object 10"/>
          <p:cNvGraphicFramePr>
            <a:graphicFrameLocks noChangeAspect="1"/>
          </p:cNvGraphicFramePr>
          <p:nvPr/>
        </p:nvGraphicFramePr>
        <p:xfrm>
          <a:off x="4572000" y="2228850"/>
          <a:ext cx="9906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9" name="Equation" r:id="rId10" imgW="660113" imgH="190417" progId="Equation.DSMT4">
                  <p:embed/>
                </p:oleObj>
              </mc:Choice>
              <mc:Fallback>
                <p:oleObj name="Equation" r:id="rId10" imgW="660113" imgH="190417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228850"/>
                        <a:ext cx="99060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84" name="Text Box 12"/>
          <p:cNvSpPr txBox="1">
            <a:spLocks noChangeArrowheads="1"/>
          </p:cNvSpPr>
          <p:nvPr/>
        </p:nvSpPr>
        <p:spPr bwMode="auto">
          <a:xfrm>
            <a:off x="1219200" y="990600"/>
            <a:ext cx="2174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voltage equations</a:t>
            </a:r>
          </a:p>
        </p:txBody>
      </p:sp>
      <p:sp>
        <p:nvSpPr>
          <p:cNvPr id="182285" name="Text Box 13"/>
          <p:cNvSpPr txBox="1">
            <a:spLocks noChangeArrowheads="1"/>
          </p:cNvSpPr>
          <p:nvPr/>
        </p:nvSpPr>
        <p:spPr bwMode="auto">
          <a:xfrm>
            <a:off x="4495800" y="990600"/>
            <a:ext cx="2627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linkage equations</a:t>
            </a:r>
          </a:p>
        </p:txBody>
      </p:sp>
      <p:graphicFrame>
        <p:nvGraphicFramePr>
          <p:cNvPr id="182286" name="Object 14"/>
          <p:cNvGraphicFramePr>
            <a:graphicFrameLocks noChangeAspect="1"/>
          </p:cNvGraphicFramePr>
          <p:nvPr/>
        </p:nvGraphicFramePr>
        <p:xfrm>
          <a:off x="6038850" y="1447800"/>
          <a:ext cx="971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0" name="Equation" r:id="rId12" imgW="647700" imgH="381000" progId="Equation.DSMT4">
                  <p:embed/>
                </p:oleObj>
              </mc:Choice>
              <mc:Fallback>
                <p:oleObj name="Equation" r:id="rId12" imgW="647700" imgH="3810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1447800"/>
                        <a:ext cx="9715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8" name="Object 16"/>
          <p:cNvGraphicFramePr>
            <a:graphicFrameLocks noChangeAspect="1"/>
          </p:cNvGraphicFramePr>
          <p:nvPr/>
        </p:nvGraphicFramePr>
        <p:xfrm>
          <a:off x="7259638" y="1447800"/>
          <a:ext cx="1028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1" name="Equation" r:id="rId14" imgW="685800" imgH="381000" progId="Equation.DSMT4">
                  <p:embed/>
                </p:oleObj>
              </mc:Choice>
              <mc:Fallback>
                <p:oleObj name="Equation" r:id="rId14" imgW="685800" imgH="3810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638" y="1447800"/>
                        <a:ext cx="10287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0" name="Object 18"/>
          <p:cNvGraphicFramePr>
            <a:graphicFrameLocks noChangeAspect="1"/>
          </p:cNvGraphicFramePr>
          <p:nvPr/>
        </p:nvGraphicFramePr>
        <p:xfrm>
          <a:off x="6038850" y="2057400"/>
          <a:ext cx="104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2" name="Equation" r:id="rId16" imgW="698500" imgH="381000" progId="Equation.DSMT4">
                  <p:embed/>
                </p:oleObj>
              </mc:Choice>
              <mc:Fallback>
                <p:oleObj name="Equation" r:id="rId16" imgW="698500" imgH="3810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2057400"/>
                        <a:ext cx="1047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2" name="Object 20"/>
          <p:cNvGraphicFramePr>
            <a:graphicFrameLocks noChangeAspect="1"/>
          </p:cNvGraphicFramePr>
          <p:nvPr/>
        </p:nvGraphicFramePr>
        <p:xfrm>
          <a:off x="7259638" y="2057400"/>
          <a:ext cx="11223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3" name="Equation" r:id="rId18" imgW="748975" imgH="380835" progId="Equation.DSMT4">
                  <p:embed/>
                </p:oleObj>
              </mc:Choice>
              <mc:Fallback>
                <p:oleObj name="Equation" r:id="rId18" imgW="748975" imgH="380835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9638" y="2057400"/>
                        <a:ext cx="1122362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4" name="Object 22"/>
          <p:cNvGraphicFramePr>
            <a:graphicFrameLocks noChangeAspect="1"/>
          </p:cNvGraphicFramePr>
          <p:nvPr/>
        </p:nvGraphicFramePr>
        <p:xfrm>
          <a:off x="4572000" y="2971800"/>
          <a:ext cx="21129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4" name="Equation" r:id="rId20" imgW="1409088" imgH="380835" progId="Equation.DSMT4">
                  <p:embed/>
                </p:oleObj>
              </mc:Choice>
              <mc:Fallback>
                <p:oleObj name="Equation" r:id="rId20" imgW="1409088" imgH="380835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71800"/>
                        <a:ext cx="2112963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6" name="Object 24"/>
          <p:cNvGraphicFramePr>
            <a:graphicFrameLocks noChangeAspect="1"/>
          </p:cNvGraphicFramePr>
          <p:nvPr/>
        </p:nvGraphicFramePr>
        <p:xfrm>
          <a:off x="4572000" y="3733800"/>
          <a:ext cx="21891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5" name="Equation" r:id="rId22" imgW="1459866" imgH="380835" progId="Equation.DSMT4">
                  <p:embed/>
                </p:oleObj>
              </mc:Choice>
              <mc:Fallback>
                <p:oleObj name="Equation" r:id="rId22" imgW="1459866" imgH="380835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33800"/>
                        <a:ext cx="2189163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8" name="Object 26"/>
          <p:cNvGraphicFramePr>
            <a:graphicFrameLocks noChangeAspect="1"/>
          </p:cNvGraphicFramePr>
          <p:nvPr/>
        </p:nvGraphicFramePr>
        <p:xfrm>
          <a:off x="4495800" y="4572000"/>
          <a:ext cx="24765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6" name="Equation" r:id="rId24" imgW="1651000" imgH="419100" progId="Equation.DSMT4">
                  <p:embed/>
                </p:oleObj>
              </mc:Choice>
              <mc:Fallback>
                <p:oleObj name="Equation" r:id="rId24" imgW="1651000" imgH="4191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572000"/>
                        <a:ext cx="247650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300" name="Object 28"/>
          <p:cNvGraphicFramePr>
            <a:graphicFrameLocks noChangeAspect="1"/>
          </p:cNvGraphicFramePr>
          <p:nvPr/>
        </p:nvGraphicFramePr>
        <p:xfrm>
          <a:off x="4495800" y="5257800"/>
          <a:ext cx="25320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7" name="Equation" r:id="rId26" imgW="1689100" imgH="419100" progId="Equation.DSMT4">
                  <p:embed/>
                </p:oleObj>
              </mc:Choice>
              <mc:Fallback>
                <p:oleObj name="Equation" r:id="rId26" imgW="1689100" imgH="4191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257800"/>
                        <a:ext cx="2532063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23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1700" y="615950"/>
              <a:ext cx="3411538" cy="3108325"/>
            </p14:xfrm>
          </p:contentPart>
        </mc:Choice>
        <mc:Fallback>
          <p:pic>
            <p:nvPicPr>
              <p:cNvPr id="1823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2345" y="606589"/>
                <a:ext cx="3430247" cy="3127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23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7750" y="4375150"/>
              <a:ext cx="2278063" cy="839788"/>
            </p14:xfrm>
          </p:contentPart>
        </mc:Choice>
        <mc:Fallback>
          <p:pic>
            <p:nvPicPr>
              <p:cNvPr id="1823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48387" y="4365933"/>
                <a:ext cx="2296789" cy="85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23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4550" y="6796088"/>
              <a:ext cx="268288" cy="71437"/>
            </p14:xfrm>
          </p:contentPart>
        </mc:Choice>
        <mc:Fallback>
          <p:pic>
            <p:nvPicPr>
              <p:cNvPr id="1823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5262" y="6786801"/>
                <a:ext cx="286865" cy="90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23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0688" y="5946775"/>
              <a:ext cx="517525" cy="366713"/>
            </p14:xfrm>
          </p:contentPart>
        </mc:Choice>
        <mc:Fallback>
          <p:pic>
            <p:nvPicPr>
              <p:cNvPr id="1823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1337" y="5937409"/>
                <a:ext cx="536226" cy="385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23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5400" y="5911850"/>
              <a:ext cx="696913" cy="419100"/>
            </p14:xfrm>
          </p:contentPart>
        </mc:Choice>
        <mc:Fallback>
          <p:pic>
            <p:nvPicPr>
              <p:cNvPr id="1823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66036" y="5903020"/>
                <a:ext cx="715641" cy="4367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A19-71DE-461D-A7DE-F0F25E1B1364}" type="slidenum">
              <a:rPr lang="en-US"/>
              <a:pPr/>
              <a:t>20</a:t>
            </a:fld>
            <a:endParaRPr lang="en-US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4" cstate="print"/>
          <a:srcRect l="6712" t="6755" r="76601" b="73128"/>
          <a:stretch>
            <a:fillRect/>
          </a:stretch>
        </p:blipFill>
        <p:spPr bwMode="auto">
          <a:xfrm>
            <a:off x="1752600" y="809625"/>
            <a:ext cx="55626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60100" name="Object 4"/>
          <p:cNvGraphicFramePr>
            <a:graphicFrameLocks noChangeAspect="1"/>
          </p:cNvGraphicFramePr>
          <p:nvPr/>
        </p:nvGraphicFramePr>
        <p:xfrm>
          <a:off x="1295400" y="3565525"/>
          <a:ext cx="28813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3" name="Equation" r:id="rId5" imgW="1917360" imgH="279360" progId="Equation.DSMT4">
                  <p:embed/>
                </p:oleObj>
              </mc:Choice>
              <mc:Fallback>
                <p:oleObj name="Equation" r:id="rId5" imgW="1917360" imgH="2793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565525"/>
                        <a:ext cx="28813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1" name="Text Box 5"/>
          <p:cNvSpPr txBox="1">
            <a:spLocks noChangeArrowheads="1"/>
          </p:cNvSpPr>
          <p:nvPr/>
        </p:nvSpPr>
        <p:spPr bwMode="auto">
          <a:xfrm>
            <a:off x="1143000" y="4098925"/>
            <a:ext cx="437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choose </a:t>
            </a:r>
            <a:r>
              <a:rPr lang="en-US" i="1"/>
              <a:t>i</a:t>
            </a:r>
            <a:r>
              <a:rPr lang="en-US" baseline="-25000"/>
              <a:t>1</a:t>
            </a:r>
            <a:r>
              <a:rPr lang="en-US"/>
              <a:t>, </a:t>
            </a:r>
            <a:r>
              <a:rPr lang="en-US" i="1"/>
              <a:t>i</a:t>
            </a:r>
            <a:r>
              <a:rPr lang="en-US" baseline="-25000"/>
              <a:t>2</a:t>
            </a:r>
            <a:r>
              <a:rPr lang="en-US"/>
              <a:t>, and </a:t>
            </a:r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</a:t>
            </a:r>
            <a:r>
              <a:rPr lang="en-US"/>
              <a:t> as state variables</a:t>
            </a:r>
          </a:p>
        </p:txBody>
      </p:sp>
      <p:graphicFrame>
        <p:nvGraphicFramePr>
          <p:cNvPr id="260102" name="Object 6"/>
          <p:cNvGraphicFramePr>
            <a:graphicFrameLocks noChangeAspect="1"/>
          </p:cNvGraphicFramePr>
          <p:nvPr/>
        </p:nvGraphicFramePr>
        <p:xfrm>
          <a:off x="1219200" y="4632325"/>
          <a:ext cx="69659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4" name="Equation" r:id="rId7" imgW="4635360" imgH="1015920" progId="Equation.DSMT4">
                  <p:embed/>
                </p:oleObj>
              </mc:Choice>
              <mc:Fallback>
                <p:oleObj name="Equation" r:id="rId7" imgW="4635360" imgH="10159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632325"/>
                        <a:ext cx="696595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1219200" y="6308725"/>
            <a:ext cx="2187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fix position </a:t>
            </a:r>
            <a:r>
              <a:rPr lang="en-US" i="1"/>
              <a:t>d</a:t>
            </a:r>
            <a:r>
              <a:rPr lang="en-US" i="1">
                <a:latin typeface="Symbol" pitchFamily="18" charset="2"/>
              </a:rPr>
              <a:t>q</a:t>
            </a:r>
            <a:r>
              <a:rPr lang="en-US" i="1" baseline="-25000"/>
              <a:t>r </a:t>
            </a:r>
            <a:r>
              <a:rPr lang="en-US"/>
              <a:t>= 0</a:t>
            </a:r>
          </a:p>
        </p:txBody>
      </p:sp>
      <p:sp>
        <p:nvSpPr>
          <p:cNvPr id="260104" name="Text Box 8"/>
          <p:cNvSpPr txBox="1">
            <a:spLocks noChangeArrowheads="1"/>
          </p:cNvSpPr>
          <p:nvPr/>
        </p:nvSpPr>
        <p:spPr bwMode="auto">
          <a:xfrm>
            <a:off x="2414588" y="304800"/>
            <a:ext cx="43100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Motor Torque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AC11D-0333-4FB5-B303-8C903007C35D}" type="slidenum">
              <a:rPr lang="en-US"/>
              <a:pPr/>
              <a:t>21</a:t>
            </a:fld>
            <a:endParaRPr lang="en-US"/>
          </a:p>
        </p:txBody>
      </p:sp>
      <p:sp>
        <p:nvSpPr>
          <p:cNvPr id="265224" name="Text Box 8"/>
          <p:cNvSpPr txBox="1">
            <a:spLocks noChangeArrowheads="1"/>
          </p:cNvSpPr>
          <p:nvPr/>
        </p:nvSpPr>
        <p:spPr bwMode="auto">
          <a:xfrm>
            <a:off x="838200" y="1143000"/>
            <a:ext cx="4230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start at (0,0) go to (</a:t>
            </a:r>
            <a:r>
              <a:rPr lang="en-US" i="1"/>
              <a:t>i</a:t>
            </a:r>
            <a:r>
              <a:rPr lang="en-US" baseline="-25000"/>
              <a:t>1</a:t>
            </a:r>
            <a:r>
              <a:rPr lang="en-US"/>
              <a:t>,0) then to (</a:t>
            </a:r>
            <a:r>
              <a:rPr lang="en-US" i="1"/>
              <a:t>i</a:t>
            </a:r>
            <a:r>
              <a:rPr lang="en-US" baseline="-25000"/>
              <a:t>1</a:t>
            </a:r>
            <a:r>
              <a:rPr lang="en-US"/>
              <a:t>,</a:t>
            </a:r>
            <a:r>
              <a:rPr lang="en-US" i="1"/>
              <a:t>i</a:t>
            </a:r>
            <a:r>
              <a:rPr lang="en-US" baseline="-25000"/>
              <a:t>2</a:t>
            </a:r>
            <a:r>
              <a:rPr lang="en-US"/>
              <a:t>)</a:t>
            </a:r>
          </a:p>
        </p:txBody>
      </p:sp>
      <p:graphicFrame>
        <p:nvGraphicFramePr>
          <p:cNvPr id="265225" name="Object 9"/>
          <p:cNvGraphicFramePr>
            <a:graphicFrameLocks noChangeAspect="1"/>
          </p:cNvGraphicFramePr>
          <p:nvPr/>
        </p:nvGraphicFramePr>
        <p:xfrm>
          <a:off x="914400" y="1676400"/>
          <a:ext cx="534352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6" name="Equation" r:id="rId4" imgW="3555720" imgH="990360" progId="Equation.DSMT4">
                  <p:embed/>
                </p:oleObj>
              </mc:Choice>
              <mc:Fallback>
                <p:oleObj name="Equation" r:id="rId4" imgW="3555720" imgH="9903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5343525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6" name="Object 10"/>
          <p:cNvGraphicFramePr>
            <a:graphicFrameLocks noChangeAspect="1"/>
          </p:cNvGraphicFramePr>
          <p:nvPr/>
        </p:nvGraphicFramePr>
        <p:xfrm>
          <a:off x="876300" y="3352800"/>
          <a:ext cx="2270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7" name="Equation" r:id="rId6" imgW="1511280" imgH="253800" progId="Equation.DSMT4">
                  <p:embed/>
                </p:oleObj>
              </mc:Choice>
              <mc:Fallback>
                <p:oleObj name="Equation" r:id="rId6" imgW="1511280" imgH="2538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3352800"/>
                        <a:ext cx="22701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7" name="Object 11"/>
          <p:cNvGraphicFramePr>
            <a:graphicFrameLocks noChangeAspect="1"/>
          </p:cNvGraphicFramePr>
          <p:nvPr/>
        </p:nvGraphicFramePr>
        <p:xfrm>
          <a:off x="847725" y="3810000"/>
          <a:ext cx="2327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8" name="Equation" r:id="rId8" imgW="1549080" imgH="253800" progId="Equation.DSMT4">
                  <p:embed/>
                </p:oleObj>
              </mc:Choice>
              <mc:Fallback>
                <p:oleObj name="Equation" r:id="rId8" imgW="1549080" imgH="2538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3810000"/>
                        <a:ext cx="23272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8" name="Object 12"/>
          <p:cNvGraphicFramePr>
            <a:graphicFrameLocks noChangeAspect="1"/>
          </p:cNvGraphicFramePr>
          <p:nvPr/>
        </p:nvGraphicFramePr>
        <p:xfrm>
          <a:off x="5235575" y="3390900"/>
          <a:ext cx="16224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9" name="Equation" r:id="rId10" imgW="1079280" imgH="482400" progId="Equation.DSMT4">
                  <p:embed/>
                </p:oleObj>
              </mc:Choice>
              <mc:Fallback>
                <p:oleObj name="Equation" r:id="rId10" imgW="1079280" imgH="4824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3390900"/>
                        <a:ext cx="1622425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9" name="Object 13"/>
          <p:cNvGraphicFramePr>
            <a:graphicFrameLocks noChangeAspect="1"/>
          </p:cNvGraphicFramePr>
          <p:nvPr/>
        </p:nvGraphicFramePr>
        <p:xfrm>
          <a:off x="3790950" y="3390900"/>
          <a:ext cx="93503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40" name="Equation" r:id="rId12" imgW="622080" imgH="482400" progId="Equation.DSMT4">
                  <p:embed/>
                </p:oleObj>
              </mc:Choice>
              <mc:Fallback>
                <p:oleObj name="Equation" r:id="rId12" imgW="622080" imgH="4824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3390900"/>
                        <a:ext cx="935038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30" name="Object 14"/>
          <p:cNvGraphicFramePr>
            <a:graphicFrameLocks noChangeAspect="1"/>
          </p:cNvGraphicFramePr>
          <p:nvPr/>
        </p:nvGraphicFramePr>
        <p:xfrm>
          <a:off x="7180263" y="3390900"/>
          <a:ext cx="9731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41" name="Equation" r:id="rId14" imgW="647640" imgH="482400" progId="Equation.DSMT4">
                  <p:embed/>
                </p:oleObj>
              </mc:Choice>
              <mc:Fallback>
                <p:oleObj name="Equation" r:id="rId14" imgW="647640" imgH="4824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263" y="3390900"/>
                        <a:ext cx="973137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32" name="Object 16"/>
          <p:cNvGraphicFramePr>
            <a:graphicFrameLocks noChangeAspect="1"/>
          </p:cNvGraphicFramePr>
          <p:nvPr/>
        </p:nvGraphicFramePr>
        <p:xfrm>
          <a:off x="838200" y="4343400"/>
          <a:ext cx="4368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42" name="Equation" r:id="rId16" imgW="2908080" imgH="393480" progId="Equation.DSMT4">
                  <p:embed/>
                </p:oleObj>
              </mc:Choice>
              <mc:Fallback>
                <p:oleObj name="Equation" r:id="rId16" imgW="2908080" imgH="39348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343400"/>
                        <a:ext cx="43688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233" name="Text Box 17"/>
          <p:cNvSpPr txBox="1">
            <a:spLocks noChangeArrowheads="1"/>
          </p:cNvSpPr>
          <p:nvPr/>
        </p:nvSpPr>
        <p:spPr bwMode="auto">
          <a:xfrm>
            <a:off x="746125" y="5040313"/>
            <a:ext cx="3960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 linear system (no saturation)</a:t>
            </a:r>
          </a:p>
        </p:txBody>
      </p:sp>
      <p:graphicFrame>
        <p:nvGraphicFramePr>
          <p:cNvPr id="265234" name="Object 18"/>
          <p:cNvGraphicFramePr>
            <a:graphicFrameLocks noChangeAspect="1"/>
          </p:cNvGraphicFramePr>
          <p:nvPr/>
        </p:nvGraphicFramePr>
        <p:xfrm>
          <a:off x="4876800" y="5105400"/>
          <a:ext cx="2479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43" name="Equation" r:id="rId18" imgW="1650960" imgH="253800" progId="Equation.DSMT4">
                  <p:embed/>
                </p:oleObj>
              </mc:Choice>
              <mc:Fallback>
                <p:oleObj name="Equation" r:id="rId18" imgW="1650960" imgH="253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105400"/>
                        <a:ext cx="24796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35" name="Object 19"/>
          <p:cNvGraphicFramePr>
            <a:graphicFrameLocks noChangeAspect="1"/>
          </p:cNvGraphicFramePr>
          <p:nvPr/>
        </p:nvGraphicFramePr>
        <p:xfrm>
          <a:off x="838200" y="5562600"/>
          <a:ext cx="32813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44" name="Equation" r:id="rId20" imgW="2184120" imgH="457200" progId="Equation.DSMT4">
                  <p:embed/>
                </p:oleObj>
              </mc:Choice>
              <mc:Fallback>
                <p:oleObj name="Equation" r:id="rId20" imgW="2184120" imgH="4572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562600"/>
                        <a:ext cx="32813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88A6F-5410-4DD0-8583-576692BA5F96}" type="slidenum">
              <a:rPr lang="en-US"/>
              <a:pPr/>
              <a:t>22</a:t>
            </a:fld>
            <a:endParaRPr lang="en-US"/>
          </a:p>
        </p:txBody>
      </p:sp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 cstate="print"/>
          <a:srcRect l="7187" t="10938" r="70625" b="28906"/>
          <a:stretch>
            <a:fillRect/>
          </a:stretch>
        </p:blipFill>
        <p:spPr bwMode="auto">
          <a:xfrm>
            <a:off x="152400" y="1371600"/>
            <a:ext cx="45672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8" name="Picture 6"/>
          <p:cNvPicPr>
            <a:picLocks noChangeAspect="1" noChangeArrowheads="1"/>
          </p:cNvPicPr>
          <p:nvPr/>
        </p:nvPicPr>
        <p:blipFill>
          <a:blip r:embed="rId4" cstate="print"/>
          <a:srcRect l="2499" t="26563" r="74774" b="44164"/>
          <a:stretch>
            <a:fillRect/>
          </a:stretch>
        </p:blipFill>
        <p:spPr bwMode="auto">
          <a:xfrm>
            <a:off x="4800600" y="1219200"/>
            <a:ext cx="4138613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931863" y="304800"/>
            <a:ext cx="7288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3. Machine Windings and Air-Gap MMF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37789-25DC-475A-9418-CF548686CB0E}" type="slidenum">
              <a:rPr lang="en-US"/>
              <a:pPr/>
              <a:t>23</a:t>
            </a:fld>
            <a:endParaRPr lang="en-US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4" cstate="print"/>
          <a:srcRect l="11250" t="23079" r="54375" b="30469"/>
          <a:stretch>
            <a:fillRect/>
          </a:stretch>
        </p:blipFill>
        <p:spPr bwMode="auto">
          <a:xfrm>
            <a:off x="457200" y="381000"/>
            <a:ext cx="5638800" cy="30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22211" name="Object 3"/>
          <p:cNvGraphicFramePr>
            <a:graphicFrameLocks noChangeAspect="1"/>
          </p:cNvGraphicFramePr>
          <p:nvPr/>
        </p:nvGraphicFramePr>
        <p:xfrm>
          <a:off x="6381750" y="1143000"/>
          <a:ext cx="9334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8" name="Equation" r:id="rId5" imgW="622030" imgH="291973" progId="Equation.DSMT4">
                  <p:embed/>
                </p:oleObj>
              </mc:Choice>
              <mc:Fallback>
                <p:oleObj name="Equation" r:id="rId5" imgW="622030" imgH="291973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1143000"/>
                        <a:ext cx="9334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3" name="Object 5"/>
          <p:cNvGraphicFramePr>
            <a:graphicFrameLocks noChangeAspect="1"/>
          </p:cNvGraphicFramePr>
          <p:nvPr/>
        </p:nvGraphicFramePr>
        <p:xfrm>
          <a:off x="685800" y="4286250"/>
          <a:ext cx="3827463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9" name="Equation" r:id="rId7" imgW="2552700" imgH="774700" progId="Equation.DSMT4">
                  <p:embed/>
                </p:oleObj>
              </mc:Choice>
              <mc:Fallback>
                <p:oleObj name="Equation" r:id="rId7" imgW="2552700" imgH="7747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286250"/>
                        <a:ext cx="3827463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5" name="Object 7"/>
          <p:cNvGraphicFramePr>
            <a:graphicFrameLocks noChangeAspect="1"/>
          </p:cNvGraphicFramePr>
          <p:nvPr/>
        </p:nvGraphicFramePr>
        <p:xfrm>
          <a:off x="685800" y="5657850"/>
          <a:ext cx="20177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0" name="Equation" r:id="rId9" imgW="1345616" imgH="393529" progId="Equation.DSMT4">
                  <p:embed/>
                </p:oleObj>
              </mc:Choice>
              <mc:Fallback>
                <p:oleObj name="Equation" r:id="rId9" imgW="1345616" imgH="393529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657850"/>
                        <a:ext cx="201771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7" name="Object 9"/>
          <p:cNvGraphicFramePr>
            <a:graphicFrameLocks noChangeAspect="1"/>
          </p:cNvGraphicFramePr>
          <p:nvPr/>
        </p:nvGraphicFramePr>
        <p:xfrm>
          <a:off x="5638800" y="4438650"/>
          <a:ext cx="26273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1" name="Equation" r:id="rId11" imgW="1752600" imgH="393700" progId="Equation.DSMT4">
                  <p:embed/>
                </p:oleObj>
              </mc:Choice>
              <mc:Fallback>
                <p:oleObj name="Equation" r:id="rId11" imgW="1752600" imgH="3937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438650"/>
                        <a:ext cx="262731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9" name="Text Box 11"/>
          <p:cNvSpPr txBox="1">
            <a:spLocks noChangeArrowheads="1"/>
          </p:cNvSpPr>
          <p:nvPr/>
        </p:nvSpPr>
        <p:spPr bwMode="auto">
          <a:xfrm>
            <a:off x="609600" y="3752850"/>
            <a:ext cx="1439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path </a:t>
            </a:r>
            <a:r>
              <a:rPr lang="en-US" i="1"/>
              <a:t>abcda</a:t>
            </a:r>
          </a:p>
        </p:txBody>
      </p:sp>
      <p:sp>
        <p:nvSpPr>
          <p:cNvPr id="222220" name="Text Box 12"/>
          <p:cNvSpPr txBox="1">
            <a:spLocks noChangeArrowheads="1"/>
          </p:cNvSpPr>
          <p:nvPr/>
        </p:nvSpPr>
        <p:spPr bwMode="auto">
          <a:xfrm>
            <a:off x="5562600" y="382905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path </a:t>
            </a:r>
            <a:r>
              <a:rPr lang="en-US" i="1"/>
              <a:t>aefda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54DC-7EB4-48DF-AE39-DF0F7EC51848}" type="slidenum">
              <a:rPr lang="en-US"/>
              <a:pPr/>
              <a:t>24</a:t>
            </a:fld>
            <a:endParaRPr lang="en-US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4" cstate="print">
            <a:lum bright="6000"/>
          </a:blip>
          <a:srcRect l="22502" t="39099" r="53145" b="28879"/>
          <a:stretch>
            <a:fillRect/>
          </a:stretch>
        </p:blipFill>
        <p:spPr bwMode="auto">
          <a:xfrm>
            <a:off x="1752600" y="612775"/>
            <a:ext cx="4797425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5" cstate="print"/>
          <a:srcRect l="4062" t="21094" r="60938" b="32031"/>
          <a:stretch>
            <a:fillRect/>
          </a:stretch>
        </p:blipFill>
        <p:spPr bwMode="auto">
          <a:xfrm>
            <a:off x="1828800" y="3810000"/>
            <a:ext cx="48006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1736725" y="87313"/>
            <a:ext cx="2517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assuming MMF(0)=0</a:t>
            </a:r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812925" y="3363913"/>
            <a:ext cx="203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shift up because</a:t>
            </a:r>
          </a:p>
        </p:txBody>
      </p:sp>
      <p:graphicFrame>
        <p:nvGraphicFramePr>
          <p:cNvPr id="221190" name="Object 6"/>
          <p:cNvGraphicFramePr>
            <a:graphicFrameLocks noChangeAspect="1"/>
          </p:cNvGraphicFramePr>
          <p:nvPr/>
        </p:nvGraphicFramePr>
        <p:xfrm>
          <a:off x="3886200" y="3276600"/>
          <a:ext cx="10779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1" name="Equation" r:id="rId6" imgW="723586" imgH="342751" progId="Equation.DSMT4">
                  <p:embed/>
                </p:oleObj>
              </mc:Choice>
              <mc:Fallback>
                <p:oleObj name="Equation" r:id="rId6" imgW="723586" imgH="342751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276600"/>
                        <a:ext cx="107791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BE51B-9E00-4FE6-B479-4577A0037E51}" type="slidenum">
              <a:rPr lang="en-US"/>
              <a:pPr/>
              <a:t>25</a:t>
            </a:fld>
            <a:endParaRPr lang="en-US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4" cstate="print">
            <a:lum bright="6000"/>
          </a:blip>
          <a:srcRect l="17514" t="3094" r="54382" b="32817"/>
          <a:stretch>
            <a:fillRect/>
          </a:stretch>
        </p:blipFill>
        <p:spPr bwMode="auto">
          <a:xfrm>
            <a:off x="2286000" y="950913"/>
            <a:ext cx="4722813" cy="430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2057400" y="5322888"/>
            <a:ext cx="5567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integrate turns density to obtain number of turns</a:t>
            </a:r>
          </a:p>
        </p:txBody>
      </p:sp>
      <p:graphicFrame>
        <p:nvGraphicFramePr>
          <p:cNvPr id="220165" name="Object 5"/>
          <p:cNvGraphicFramePr>
            <a:graphicFrameLocks noChangeAspect="1"/>
          </p:cNvGraphicFramePr>
          <p:nvPr/>
        </p:nvGraphicFramePr>
        <p:xfrm>
          <a:off x="2130425" y="5845175"/>
          <a:ext cx="29733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6" name="Equation" r:id="rId5" imgW="1968480" imgH="419040" progId="Equation.DSMT4">
                  <p:embed/>
                </p:oleObj>
              </mc:Choice>
              <mc:Fallback>
                <p:oleObj name="Equation" r:id="rId5" imgW="1968480" imgH="419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5845175"/>
                        <a:ext cx="2973388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2840038" y="304800"/>
            <a:ext cx="3454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Idealized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A59F-E2BC-4A0B-BCD0-95FE9E0FF3D4}" type="slidenum">
              <a:rPr lang="en-US"/>
              <a:pPr/>
              <a:t>26</a:t>
            </a:fld>
            <a:endParaRPr lang="en-US"/>
          </a:p>
        </p:txBody>
      </p:sp>
      <p:graphicFrame>
        <p:nvGraphicFramePr>
          <p:cNvPr id="219139" name="Object 3"/>
          <p:cNvGraphicFramePr>
            <a:graphicFrameLocks noChangeAspect="1"/>
          </p:cNvGraphicFramePr>
          <p:nvPr/>
        </p:nvGraphicFramePr>
        <p:xfrm>
          <a:off x="1981200" y="1524000"/>
          <a:ext cx="17700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8" name="Equation" r:id="rId4" imgW="1180800" imgH="393480" progId="Equation.DSMT4">
                  <p:embed/>
                </p:oleObj>
              </mc:Choice>
              <mc:Fallback>
                <p:oleObj name="Equation" r:id="rId4" imgW="11808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0"/>
                        <a:ext cx="177006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1" name="Object 5"/>
          <p:cNvGraphicFramePr>
            <a:graphicFrameLocks noChangeAspect="1"/>
          </p:cNvGraphicFramePr>
          <p:nvPr/>
        </p:nvGraphicFramePr>
        <p:xfrm>
          <a:off x="1981200" y="2514600"/>
          <a:ext cx="22082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9" name="Equation" r:id="rId6" imgW="1473120" imgH="393480" progId="Equation.DSMT4">
                  <p:embed/>
                </p:oleObj>
              </mc:Choice>
              <mc:Fallback>
                <p:oleObj name="Equation" r:id="rId6" imgW="1473120" imgH="393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14600"/>
                        <a:ext cx="220821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3" name="Object 7"/>
          <p:cNvGraphicFramePr>
            <a:graphicFrameLocks noChangeAspect="1"/>
          </p:cNvGraphicFramePr>
          <p:nvPr/>
        </p:nvGraphicFramePr>
        <p:xfrm>
          <a:off x="1905000" y="3552825"/>
          <a:ext cx="2836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0" name="Equation" r:id="rId8" imgW="1892160" imgH="431640" progId="Equation.DSMT4">
                  <p:embed/>
                </p:oleObj>
              </mc:Choice>
              <mc:Fallback>
                <p:oleObj name="Equation" r:id="rId8" imgW="189216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52825"/>
                        <a:ext cx="28368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5" name="Object 9"/>
          <p:cNvGraphicFramePr>
            <a:graphicFrameLocks noChangeAspect="1"/>
          </p:cNvGraphicFramePr>
          <p:nvPr/>
        </p:nvGraphicFramePr>
        <p:xfrm>
          <a:off x="1905000" y="4162425"/>
          <a:ext cx="28368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1" name="Equation" r:id="rId10" imgW="1892160" imgH="431640" progId="Equation.DSMT4">
                  <p:embed/>
                </p:oleObj>
              </mc:Choice>
              <mc:Fallback>
                <p:oleObj name="Equation" r:id="rId10" imgW="189216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62425"/>
                        <a:ext cx="2836863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7" name="Object 11"/>
          <p:cNvGraphicFramePr>
            <a:graphicFrameLocks noChangeAspect="1"/>
          </p:cNvGraphicFramePr>
          <p:nvPr/>
        </p:nvGraphicFramePr>
        <p:xfrm>
          <a:off x="1724025" y="5457825"/>
          <a:ext cx="57134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2" name="Equation" r:id="rId12" imgW="3809880" imgH="457200" progId="Equation.DSMT4">
                  <p:embed/>
                </p:oleObj>
              </mc:Choice>
              <mc:Fallback>
                <p:oleObj name="Equation" r:id="rId12" imgW="3809880" imgH="4572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5457825"/>
                        <a:ext cx="57134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9" name="Text Box 13"/>
          <p:cNvSpPr txBox="1">
            <a:spLocks noChangeArrowheads="1"/>
          </p:cNvSpPr>
          <p:nvPr/>
        </p:nvSpPr>
        <p:spPr bwMode="auto">
          <a:xfrm>
            <a:off x="1447800" y="1066800"/>
            <a:ext cx="5005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a</a:t>
            </a:r>
            <a:r>
              <a:rPr lang="en-US"/>
              <a:t>-phase turns (positive turns into the page)</a:t>
            </a:r>
          </a:p>
        </p:txBody>
      </p:sp>
      <p:sp>
        <p:nvSpPr>
          <p:cNvPr id="219150" name="Text Box 14"/>
          <p:cNvSpPr txBox="1">
            <a:spLocks noChangeArrowheads="1"/>
          </p:cNvSpPr>
          <p:nvPr/>
        </p:nvSpPr>
        <p:spPr bwMode="auto">
          <a:xfrm>
            <a:off x="1431925" y="2144713"/>
            <a:ext cx="1749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a</a:t>
            </a:r>
            <a:r>
              <a:rPr lang="en-US"/>
              <a:t>-phase MMF</a:t>
            </a:r>
          </a:p>
        </p:txBody>
      </p:sp>
      <p:sp>
        <p:nvSpPr>
          <p:cNvPr id="219151" name="Text Box 15"/>
          <p:cNvSpPr txBox="1">
            <a:spLocks noChangeArrowheads="1"/>
          </p:cNvSpPr>
          <p:nvPr/>
        </p:nvSpPr>
        <p:spPr bwMode="auto">
          <a:xfrm>
            <a:off x="1447800" y="3200400"/>
            <a:ext cx="2524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b</a:t>
            </a:r>
            <a:r>
              <a:rPr lang="en-US"/>
              <a:t>- and </a:t>
            </a:r>
            <a:r>
              <a:rPr lang="en-US" i="1"/>
              <a:t>c</a:t>
            </a:r>
            <a:r>
              <a:rPr lang="en-US"/>
              <a:t>-phase MMF</a:t>
            </a:r>
          </a:p>
        </p:txBody>
      </p:sp>
      <p:sp>
        <p:nvSpPr>
          <p:cNvPr id="219152" name="Text Box 16"/>
          <p:cNvSpPr txBox="1">
            <a:spLocks noChangeArrowheads="1"/>
          </p:cNvSpPr>
          <p:nvPr/>
        </p:nvSpPr>
        <p:spPr bwMode="auto">
          <a:xfrm>
            <a:off x="1447800" y="4953000"/>
            <a:ext cx="1311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total MMF</a:t>
            </a:r>
          </a:p>
        </p:txBody>
      </p:sp>
      <p:sp>
        <p:nvSpPr>
          <p:cNvPr id="219153" name="Text Box 17"/>
          <p:cNvSpPr txBox="1">
            <a:spLocks noChangeArrowheads="1"/>
          </p:cNvSpPr>
          <p:nvPr/>
        </p:nvSpPr>
        <p:spPr bwMode="auto">
          <a:xfrm>
            <a:off x="3259138" y="304800"/>
            <a:ext cx="26193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Air-Gap MMF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EA73F-D246-4F19-A0F4-276351C4E7AC}" type="slidenum">
              <a:rPr lang="en-US"/>
              <a:pPr/>
              <a:t>27</a:t>
            </a:fld>
            <a:endParaRPr lang="en-US"/>
          </a:p>
        </p:txBody>
      </p:sp>
      <p:graphicFrame>
        <p:nvGraphicFramePr>
          <p:cNvPr id="218115" name="Object 3"/>
          <p:cNvGraphicFramePr>
            <a:graphicFrameLocks noChangeAspect="1"/>
          </p:cNvGraphicFramePr>
          <p:nvPr/>
        </p:nvGraphicFramePr>
        <p:xfrm>
          <a:off x="1981200" y="1676400"/>
          <a:ext cx="2286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9" name="Equation" r:id="rId4" imgW="1524000" imgH="228600" progId="Equation.DSMT4">
                  <p:embed/>
                </p:oleObj>
              </mc:Choice>
              <mc:Fallback>
                <p:oleObj name="Equation" r:id="rId4" imgW="15240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76400"/>
                        <a:ext cx="22860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7" name="Object 5"/>
          <p:cNvGraphicFramePr>
            <a:graphicFrameLocks noChangeAspect="1"/>
          </p:cNvGraphicFramePr>
          <p:nvPr/>
        </p:nvGraphicFramePr>
        <p:xfrm>
          <a:off x="1981200" y="2057400"/>
          <a:ext cx="27797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0" name="Equation" r:id="rId6" imgW="1854200" imgH="393700" progId="Equation.DSMT4">
                  <p:embed/>
                </p:oleObj>
              </mc:Choice>
              <mc:Fallback>
                <p:oleObj name="Equation" r:id="rId6" imgW="1854200" imgH="3937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057400"/>
                        <a:ext cx="277971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9" name="Object 7"/>
          <p:cNvGraphicFramePr>
            <a:graphicFrameLocks noChangeAspect="1"/>
          </p:cNvGraphicFramePr>
          <p:nvPr/>
        </p:nvGraphicFramePr>
        <p:xfrm>
          <a:off x="1981200" y="2667000"/>
          <a:ext cx="27797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1" name="Equation" r:id="rId8" imgW="1854200" imgH="393700" progId="Equation.DSMT4">
                  <p:embed/>
                </p:oleObj>
              </mc:Choice>
              <mc:Fallback>
                <p:oleObj name="Equation" r:id="rId8" imgW="1854200" imgH="3937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667000"/>
                        <a:ext cx="277971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1" name="Text Box 9"/>
          <p:cNvSpPr txBox="1">
            <a:spLocks noChangeArrowheads="1"/>
          </p:cNvSpPr>
          <p:nvPr/>
        </p:nvSpPr>
        <p:spPr bwMode="auto">
          <a:xfrm>
            <a:off x="1508125" y="1154113"/>
            <a:ext cx="1100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currents</a:t>
            </a:r>
          </a:p>
        </p:txBody>
      </p:sp>
      <p:sp>
        <p:nvSpPr>
          <p:cNvPr id="218122" name="Text Box 10"/>
          <p:cNvSpPr txBox="1">
            <a:spLocks noChangeArrowheads="1"/>
          </p:cNvSpPr>
          <p:nvPr/>
        </p:nvSpPr>
        <p:spPr bwMode="auto">
          <a:xfrm>
            <a:off x="1508125" y="3363913"/>
            <a:ext cx="1311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total MMF</a:t>
            </a:r>
          </a:p>
        </p:txBody>
      </p:sp>
      <p:graphicFrame>
        <p:nvGraphicFramePr>
          <p:cNvPr id="218123" name="Object 11"/>
          <p:cNvGraphicFramePr>
            <a:graphicFrameLocks noChangeAspect="1"/>
          </p:cNvGraphicFramePr>
          <p:nvPr/>
        </p:nvGraphicFramePr>
        <p:xfrm>
          <a:off x="1876425" y="3886200"/>
          <a:ext cx="43338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2" name="Equation" r:id="rId10" imgW="2844720" imgH="431640" progId="Equation.DSMT4">
                  <p:embed/>
                </p:oleObj>
              </mc:Choice>
              <mc:Fallback>
                <p:oleObj name="Equation" r:id="rId10" imgW="2844720" imgH="43164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25" y="3886200"/>
                        <a:ext cx="4333875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5" name="Text Box 13"/>
          <p:cNvSpPr txBox="1">
            <a:spLocks noChangeArrowheads="1"/>
          </p:cNvSpPr>
          <p:nvPr/>
        </p:nvSpPr>
        <p:spPr bwMode="auto">
          <a:xfrm>
            <a:off x="1524000" y="4648200"/>
            <a:ext cx="3160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for a machine with </a:t>
            </a:r>
            <a:r>
              <a:rPr lang="en-US" i="1"/>
              <a:t>P</a:t>
            </a:r>
            <a:r>
              <a:rPr lang="en-US"/>
              <a:t> poles</a:t>
            </a:r>
          </a:p>
        </p:txBody>
      </p:sp>
      <p:graphicFrame>
        <p:nvGraphicFramePr>
          <p:cNvPr id="218128" name="Object 16"/>
          <p:cNvGraphicFramePr>
            <a:graphicFrameLocks noChangeAspect="1"/>
          </p:cNvGraphicFramePr>
          <p:nvPr/>
        </p:nvGraphicFramePr>
        <p:xfrm>
          <a:off x="2028825" y="5181600"/>
          <a:ext cx="45958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3" name="Equation" r:id="rId12" imgW="3022560" imgH="431640" progId="Equation.DSMT4">
                  <p:embed/>
                </p:oleObj>
              </mc:Choice>
              <mc:Fallback>
                <p:oleObj name="Equation" r:id="rId12" imgW="3022560" imgH="43164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5181600"/>
                        <a:ext cx="4595813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9" name="Text Box 17"/>
          <p:cNvSpPr txBox="1">
            <a:spLocks noChangeArrowheads="1"/>
          </p:cNvSpPr>
          <p:nvPr/>
        </p:nvSpPr>
        <p:spPr bwMode="auto">
          <a:xfrm>
            <a:off x="1776413" y="304800"/>
            <a:ext cx="55975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MMF with Sinusoidal Currents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AABC-B5FD-43F8-A311-29F8E06C49F5}" type="slidenum">
              <a:rPr lang="en-US"/>
              <a:pPr/>
              <a:t>28</a:t>
            </a:fld>
            <a:endParaRPr lang="en-US"/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8688" y="1219200"/>
            <a:ext cx="4735512" cy="519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8292" name="Text Box 4"/>
          <p:cNvSpPr txBox="1">
            <a:spLocks noChangeArrowheads="1"/>
          </p:cNvSpPr>
          <p:nvPr/>
        </p:nvSpPr>
        <p:spPr bwMode="auto">
          <a:xfrm>
            <a:off x="3167063" y="304800"/>
            <a:ext cx="2800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MMF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CBFE-D08C-4E47-9DAB-28B94C863039}" type="slidenum">
              <a:rPr lang="en-US"/>
              <a:pPr/>
              <a:t>29</a:t>
            </a:fld>
            <a:endParaRPr lang="en-US"/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4" cstate="print"/>
          <a:srcRect l="9375" t="3906" r="71875" b="42188"/>
          <a:stretch>
            <a:fillRect/>
          </a:stretch>
        </p:blipFill>
        <p:spPr bwMode="auto">
          <a:xfrm>
            <a:off x="228600" y="990600"/>
            <a:ext cx="430688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17105" name="Object 17"/>
          <p:cNvGraphicFramePr>
            <a:graphicFrameLocks noChangeAspect="1"/>
          </p:cNvGraphicFramePr>
          <p:nvPr/>
        </p:nvGraphicFramePr>
        <p:xfrm>
          <a:off x="4800600" y="1295400"/>
          <a:ext cx="15049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1" name="Equation" r:id="rId5" imgW="1002960" imgH="228600" progId="Equation.DSMT4">
                  <p:embed/>
                </p:oleObj>
              </mc:Choice>
              <mc:Fallback>
                <p:oleObj name="Equation" r:id="rId5" imgW="1002960" imgH="2286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15049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06" name="Object 18"/>
          <p:cNvGraphicFramePr>
            <a:graphicFrameLocks noChangeAspect="1"/>
          </p:cNvGraphicFramePr>
          <p:nvPr/>
        </p:nvGraphicFramePr>
        <p:xfrm>
          <a:off x="4810125" y="1752600"/>
          <a:ext cx="1485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2" name="Equation" r:id="rId7" imgW="990360" imgH="228600" progId="Equation.DSMT4">
                  <p:embed/>
                </p:oleObj>
              </mc:Choice>
              <mc:Fallback>
                <p:oleObj name="Equation" r:id="rId7" imgW="990360" imgH="2286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1752600"/>
                        <a:ext cx="14859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07" name="Object 19"/>
          <p:cNvGraphicFramePr>
            <a:graphicFrameLocks noChangeAspect="1"/>
          </p:cNvGraphicFramePr>
          <p:nvPr/>
        </p:nvGraphicFramePr>
        <p:xfrm>
          <a:off x="4810125" y="2209800"/>
          <a:ext cx="1466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3" name="Equation" r:id="rId9" imgW="977760" imgH="228600" progId="Equation.DSMT4">
                  <p:embed/>
                </p:oleObj>
              </mc:Choice>
              <mc:Fallback>
                <p:oleObj name="Equation" r:id="rId9" imgW="977760" imgH="2286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2209800"/>
                        <a:ext cx="146685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08" name="Object 20"/>
          <p:cNvGraphicFramePr>
            <a:graphicFrameLocks noChangeAspect="1"/>
          </p:cNvGraphicFramePr>
          <p:nvPr/>
        </p:nvGraphicFramePr>
        <p:xfrm>
          <a:off x="4800600" y="2657475"/>
          <a:ext cx="1638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4" name="Equation" r:id="rId11" imgW="1091880" imgH="241200" progId="Equation.DSMT4">
                  <p:embed/>
                </p:oleObj>
              </mc:Choice>
              <mc:Fallback>
                <p:oleObj name="Equation" r:id="rId11" imgW="1091880" imgH="2412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657475"/>
                        <a:ext cx="16383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09" name="Object 21"/>
          <p:cNvGraphicFramePr>
            <a:graphicFrameLocks noChangeAspect="1"/>
          </p:cNvGraphicFramePr>
          <p:nvPr/>
        </p:nvGraphicFramePr>
        <p:xfrm>
          <a:off x="4724400" y="3429000"/>
          <a:ext cx="3695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5" name="Equation" r:id="rId13" imgW="2463480" imgH="939600" progId="Equation.DSMT4">
                  <p:embed/>
                </p:oleObj>
              </mc:Choice>
              <mc:Fallback>
                <p:oleObj name="Equation" r:id="rId13" imgW="2463480" imgH="9396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429000"/>
                        <a:ext cx="3695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110" name="Object 22"/>
          <p:cNvGraphicFramePr>
            <a:graphicFrameLocks noChangeAspect="1"/>
          </p:cNvGraphicFramePr>
          <p:nvPr/>
        </p:nvGraphicFramePr>
        <p:xfrm>
          <a:off x="7162800" y="1143000"/>
          <a:ext cx="685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6" name="Equation" r:id="rId15" imgW="457200" imgH="393480" progId="Equation.DSMT4">
                  <p:embed/>
                </p:oleObj>
              </mc:Choice>
              <mc:Fallback>
                <p:oleObj name="Equation" r:id="rId15" imgW="457200" imgH="39348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143000"/>
                        <a:ext cx="68580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1" name="Text Box 23"/>
          <p:cNvSpPr txBox="1">
            <a:spLocks noChangeArrowheads="1"/>
          </p:cNvSpPr>
          <p:nvPr/>
        </p:nvSpPr>
        <p:spPr bwMode="auto">
          <a:xfrm>
            <a:off x="1433513" y="304800"/>
            <a:ext cx="62753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4. Synchronous Machine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2E03C-02F5-47E9-8B8D-A997E4F498A4}" type="slidenum">
              <a:rPr lang="en-US"/>
              <a:pPr/>
              <a:t>3</a:t>
            </a:fld>
            <a:endParaRPr lang="en-US"/>
          </a:p>
        </p:txBody>
      </p:sp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746125" y="620713"/>
            <a:ext cx="2301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define inductances</a:t>
            </a:r>
          </a:p>
        </p:txBody>
      </p:sp>
      <p:graphicFrame>
        <p:nvGraphicFramePr>
          <p:cNvPr id="207875" name="Object 3"/>
          <p:cNvGraphicFramePr>
            <a:graphicFrameLocks noChangeAspect="1"/>
          </p:cNvGraphicFramePr>
          <p:nvPr/>
        </p:nvGraphicFramePr>
        <p:xfrm>
          <a:off x="1219200" y="1143000"/>
          <a:ext cx="8747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5" name="Equation" r:id="rId4" imgW="583920" imgH="457200" progId="Equation.DSMT4">
                  <p:embed/>
                </p:oleObj>
              </mc:Choice>
              <mc:Fallback>
                <p:oleObj name="Equation" r:id="rId4" imgW="58392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43000"/>
                        <a:ext cx="8747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79" name="Object 7"/>
          <p:cNvGraphicFramePr>
            <a:graphicFrameLocks noChangeAspect="1"/>
          </p:cNvGraphicFramePr>
          <p:nvPr/>
        </p:nvGraphicFramePr>
        <p:xfrm>
          <a:off x="2409825" y="1143000"/>
          <a:ext cx="9318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6" name="Equation" r:id="rId6" imgW="622080" imgH="457200" progId="Equation.DSMT4">
                  <p:embed/>
                </p:oleObj>
              </mc:Choice>
              <mc:Fallback>
                <p:oleObj name="Equation" r:id="rId6" imgW="622080" imgH="4572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1143000"/>
                        <a:ext cx="9318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1162050" y="1943100"/>
          <a:ext cx="8937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7" name="Equation" r:id="rId8" imgW="596880" imgH="457200" progId="Equation.DSMT4">
                  <p:embed/>
                </p:oleObj>
              </mc:Choice>
              <mc:Fallback>
                <p:oleObj name="Equation" r:id="rId8" imgW="596880" imgH="457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943100"/>
                        <a:ext cx="8937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1" name="Object 9"/>
          <p:cNvGraphicFramePr>
            <a:graphicFrameLocks noChangeAspect="1"/>
          </p:cNvGraphicFramePr>
          <p:nvPr/>
        </p:nvGraphicFramePr>
        <p:xfrm>
          <a:off x="2352675" y="1981200"/>
          <a:ext cx="9509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8" name="Equation" r:id="rId10" imgW="634680" imgH="457200" progId="Equation.DSMT4">
                  <p:embed/>
                </p:oleObj>
              </mc:Choice>
              <mc:Fallback>
                <p:oleObj name="Equation" r:id="rId10" imgW="634680" imgH="457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1981200"/>
                        <a:ext cx="9509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2" name="Text Box 10"/>
          <p:cNvSpPr txBox="1">
            <a:spLocks noChangeArrowheads="1"/>
          </p:cNvSpPr>
          <p:nvPr/>
        </p:nvSpPr>
        <p:spPr bwMode="auto">
          <a:xfrm>
            <a:off x="685800" y="3429000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then</a:t>
            </a:r>
          </a:p>
        </p:txBody>
      </p:sp>
      <p:graphicFrame>
        <p:nvGraphicFramePr>
          <p:cNvPr id="207883" name="Object 11"/>
          <p:cNvGraphicFramePr>
            <a:graphicFrameLocks noChangeAspect="1"/>
          </p:cNvGraphicFramePr>
          <p:nvPr/>
        </p:nvGraphicFramePr>
        <p:xfrm>
          <a:off x="1143000" y="3962400"/>
          <a:ext cx="20193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9" name="Equation" r:id="rId12" imgW="1346040" imgH="228600" progId="Equation.DSMT4">
                  <p:embed/>
                </p:oleObj>
              </mc:Choice>
              <mc:Fallback>
                <p:oleObj name="Equation" r:id="rId12" imgW="134604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962400"/>
                        <a:ext cx="2019300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7" name="Object 15"/>
          <p:cNvGraphicFramePr>
            <a:graphicFrameLocks noChangeAspect="1"/>
          </p:cNvGraphicFramePr>
          <p:nvPr/>
        </p:nvGraphicFramePr>
        <p:xfrm>
          <a:off x="1085850" y="4495800"/>
          <a:ext cx="21336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0" name="Equation" r:id="rId14" imgW="1422360" imgH="228600" progId="Equation.DSMT4">
                  <p:embed/>
                </p:oleObj>
              </mc:Choice>
              <mc:Fallback>
                <p:oleObj name="Equation" r:id="rId14" imgW="1422360" imgH="228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4495800"/>
                        <a:ext cx="2133600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888" name="Object 16"/>
          <p:cNvGraphicFramePr>
            <a:graphicFrameLocks noChangeAspect="1"/>
          </p:cNvGraphicFramePr>
          <p:nvPr/>
        </p:nvGraphicFramePr>
        <p:xfrm>
          <a:off x="1143000" y="2819400"/>
          <a:ext cx="15970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1" name="Equation" r:id="rId16" imgW="1066680" imgH="431640" progId="Equation.DSMT4">
                  <p:embed/>
                </p:oleObj>
              </mc:Choice>
              <mc:Fallback>
                <p:oleObj name="Equation" r:id="rId16" imgW="1066680" imgH="43164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19400"/>
                        <a:ext cx="15970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9" name="Text Box 17"/>
          <p:cNvSpPr txBox="1">
            <a:spLocks noChangeArrowheads="1"/>
          </p:cNvSpPr>
          <p:nvPr/>
        </p:nvSpPr>
        <p:spPr bwMode="auto">
          <a:xfrm>
            <a:off x="3108325" y="2906713"/>
            <a:ext cx="3656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Note: </a:t>
            </a:r>
            <a:r>
              <a:rPr lang="en-US" i="1"/>
              <a:t>L</a:t>
            </a:r>
            <a:r>
              <a:rPr lang="en-US" baseline="-25000"/>
              <a:t>12</a:t>
            </a:r>
            <a:r>
              <a:rPr lang="en-US"/>
              <a:t> is always equal to </a:t>
            </a:r>
            <a:r>
              <a:rPr lang="en-US" i="1"/>
              <a:t>L</a:t>
            </a:r>
            <a:r>
              <a:rPr lang="en-US" baseline="-25000"/>
              <a:t>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92175" y="3241675"/>
              <a:ext cx="4305300" cy="1849438"/>
            </p14:xfrm>
          </p:contentPart>
        </mc:Choice>
        <mc:Fallback>
          <p:pic>
            <p:nvPicPr>
              <p:cNvPr id="2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2814" y="3232316"/>
                <a:ext cx="4324022" cy="1868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78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8975" y="3902075"/>
              <a:ext cx="1027113" cy="1928813"/>
            </p14:xfrm>
          </p:contentPart>
        </mc:Choice>
        <mc:Fallback>
          <p:pic>
            <p:nvPicPr>
              <p:cNvPr id="2078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9615" y="3892715"/>
                <a:ext cx="1045834" cy="1947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78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4263" y="3956050"/>
              <a:ext cx="160337" cy="80963"/>
            </p14:xfrm>
          </p:contentPart>
        </mc:Choice>
        <mc:Fallback>
          <p:pic>
            <p:nvPicPr>
              <p:cNvPr id="2078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4937" y="3946694"/>
                <a:ext cx="178989" cy="99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78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6113" y="3902075"/>
              <a:ext cx="285750" cy="304800"/>
            </p14:xfrm>
          </p:contentPart>
        </mc:Choice>
        <mc:Fallback>
          <p:pic>
            <p:nvPicPr>
              <p:cNvPr id="2078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46872" y="3892685"/>
                <a:ext cx="304231" cy="323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78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0013" y="3786188"/>
              <a:ext cx="338137" cy="652462"/>
            </p14:xfrm>
          </p:contentPart>
        </mc:Choice>
        <mc:Fallback>
          <p:pic>
            <p:nvPicPr>
              <p:cNvPr id="2078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0690" y="3776826"/>
                <a:ext cx="356783" cy="67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78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2463" y="3821113"/>
              <a:ext cx="349250" cy="430212"/>
            </p14:xfrm>
          </p:contentPart>
        </mc:Choice>
        <mc:Fallback>
          <p:pic>
            <p:nvPicPr>
              <p:cNvPr id="2078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23082" y="3811729"/>
                <a:ext cx="368011" cy="4489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F30A-D189-4D83-9478-CEAF26FD26C5}" type="slidenum">
              <a:rPr lang="en-US"/>
              <a:pPr/>
              <a:t>30</a:t>
            </a:fld>
            <a:endParaRPr lang="en-US"/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4" cstate="print"/>
          <a:srcRect l="9375" t="3906" r="71875" b="42188"/>
          <a:stretch>
            <a:fillRect/>
          </a:stretch>
        </p:blipFill>
        <p:spPr bwMode="auto">
          <a:xfrm>
            <a:off x="609600" y="914400"/>
            <a:ext cx="3975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58052" name="Object 4"/>
          <p:cNvGraphicFramePr>
            <a:graphicFrameLocks noChangeAspect="1"/>
          </p:cNvGraphicFramePr>
          <p:nvPr/>
        </p:nvGraphicFramePr>
        <p:xfrm>
          <a:off x="5330825" y="1600200"/>
          <a:ext cx="19796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2" name="Equation" r:id="rId5" imgW="1320227" imgH="380835" progId="Equation.DSMT4">
                  <p:embed/>
                </p:oleObj>
              </mc:Choice>
              <mc:Fallback>
                <p:oleObj name="Equation" r:id="rId5" imgW="1320227" imgH="380835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1600200"/>
                        <a:ext cx="19796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/>
        </p:nvGraphicFramePr>
        <p:xfrm>
          <a:off x="5359400" y="2209800"/>
          <a:ext cx="32178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3" name="Equation" r:id="rId7" imgW="2145960" imgH="444240" progId="Equation.DSMT4">
                  <p:embed/>
                </p:oleObj>
              </mc:Choice>
              <mc:Fallback>
                <p:oleObj name="Equation" r:id="rId7" imgW="2145960" imgH="4442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2209800"/>
                        <a:ext cx="3217863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5102225" y="1066800"/>
            <a:ext cx="1933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air-gap function</a:t>
            </a:r>
          </a:p>
        </p:txBody>
      </p:sp>
      <p:graphicFrame>
        <p:nvGraphicFramePr>
          <p:cNvPr id="258055" name="Object 7"/>
          <p:cNvGraphicFramePr>
            <a:graphicFrameLocks noChangeAspect="1"/>
          </p:cNvGraphicFramePr>
          <p:nvPr/>
        </p:nvGraphicFramePr>
        <p:xfrm>
          <a:off x="5330825" y="3581400"/>
          <a:ext cx="20113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4" name="Equation" r:id="rId9" imgW="1333440" imgH="419040" progId="Equation.DSMT4">
                  <p:embed/>
                </p:oleObj>
              </mc:Choice>
              <mc:Fallback>
                <p:oleObj name="Equation" r:id="rId9" imgW="1333440" imgH="4190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3581400"/>
                        <a:ext cx="2011363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6" name="Text Box 8"/>
          <p:cNvSpPr txBox="1">
            <a:spLocks noChangeArrowheads="1"/>
          </p:cNvSpPr>
          <p:nvPr/>
        </p:nvSpPr>
        <p:spPr bwMode="auto">
          <a:xfrm>
            <a:off x="5095875" y="3059113"/>
            <a:ext cx="145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density</a:t>
            </a:r>
          </a:p>
        </p:txBody>
      </p:sp>
      <p:graphicFrame>
        <p:nvGraphicFramePr>
          <p:cNvPr id="258057" name="Object 9"/>
          <p:cNvGraphicFramePr>
            <a:graphicFrameLocks noChangeAspect="1"/>
          </p:cNvGraphicFramePr>
          <p:nvPr/>
        </p:nvGraphicFramePr>
        <p:xfrm>
          <a:off x="5330825" y="4267200"/>
          <a:ext cx="23463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5" name="Equation" r:id="rId11" imgW="1549080" imgH="431640" progId="Equation.DSMT4">
                  <p:embed/>
                </p:oleObj>
              </mc:Choice>
              <mc:Fallback>
                <p:oleObj name="Equation" r:id="rId11" imgW="1549080" imgH="4316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4267200"/>
                        <a:ext cx="2346325" cy="652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8" name="Object 10"/>
          <p:cNvGraphicFramePr>
            <a:graphicFrameLocks noChangeAspect="1"/>
          </p:cNvGraphicFramePr>
          <p:nvPr/>
        </p:nvGraphicFramePr>
        <p:xfrm>
          <a:off x="466725" y="6056313"/>
          <a:ext cx="656272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6" name="Equation" r:id="rId13" imgW="4368600" imgH="431640" progId="Equation.DSMT4">
                  <p:embed/>
                </p:oleObj>
              </mc:Choice>
              <mc:Fallback>
                <p:oleObj name="Equation" r:id="rId13" imgW="4368600" imgH="431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6056313"/>
                        <a:ext cx="6562725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59" name="Text Box 11"/>
          <p:cNvSpPr txBox="1">
            <a:spLocks noChangeArrowheads="1"/>
          </p:cNvSpPr>
          <p:nvPr/>
        </p:nvSpPr>
        <p:spPr bwMode="auto">
          <a:xfrm>
            <a:off x="152400" y="5599113"/>
            <a:ext cx="4373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density from the </a:t>
            </a:r>
            <a:r>
              <a:rPr lang="en-US" i="1"/>
              <a:t>a</a:t>
            </a:r>
            <a:r>
              <a:rPr lang="en-US"/>
              <a:t>-phase winding</a:t>
            </a:r>
          </a:p>
        </p:txBody>
      </p:sp>
      <p:sp>
        <p:nvSpPr>
          <p:cNvPr id="258060" name="Text Box 12"/>
          <p:cNvSpPr txBox="1">
            <a:spLocks noChangeArrowheads="1"/>
          </p:cNvSpPr>
          <p:nvPr/>
        </p:nvSpPr>
        <p:spPr bwMode="auto">
          <a:xfrm>
            <a:off x="7315200" y="6172200"/>
            <a:ext cx="930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(1.5-5)</a:t>
            </a:r>
          </a:p>
        </p:txBody>
      </p:sp>
      <p:graphicFrame>
        <p:nvGraphicFramePr>
          <p:cNvPr id="258061" name="Object 13"/>
          <p:cNvGraphicFramePr>
            <a:graphicFrameLocks noChangeAspect="1"/>
          </p:cNvGraphicFramePr>
          <p:nvPr/>
        </p:nvGraphicFramePr>
        <p:xfrm>
          <a:off x="7921625" y="1752600"/>
          <a:ext cx="10699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7" name="Equation" r:id="rId15" imgW="698400" imgH="228600" progId="Equation.DSMT4">
                  <p:embed/>
                </p:oleObj>
              </mc:Choice>
              <mc:Fallback>
                <p:oleObj name="Equation" r:id="rId15" imgW="698400" imgH="2286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1752600"/>
                        <a:ext cx="1069975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65" name="Text Box 17"/>
          <p:cNvSpPr txBox="1">
            <a:spLocks noChangeArrowheads="1"/>
          </p:cNvSpPr>
          <p:nvPr/>
        </p:nvSpPr>
        <p:spPr bwMode="auto">
          <a:xfrm>
            <a:off x="2466975" y="304800"/>
            <a:ext cx="41989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Synchronous Machine</a:t>
            </a:r>
          </a:p>
        </p:txBody>
      </p:sp>
      <p:pic>
        <p:nvPicPr>
          <p:cNvPr id="258062" name="Picture 1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743200" y="1371600"/>
            <a:ext cx="219075" cy="53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flipH="1">
            <a:off x="2409009" y="2057400"/>
            <a:ext cx="20573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2DA5-910D-4559-B0C9-9B5E2668A893}" type="slidenum">
              <a:rPr lang="en-US"/>
              <a:pPr/>
              <a:t>31</a:t>
            </a:fld>
            <a:endParaRPr lang="en-US"/>
          </a:p>
        </p:txBody>
      </p:sp>
      <p:pic>
        <p:nvPicPr>
          <p:cNvPr id="2908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685800"/>
            <a:ext cx="5609549" cy="542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802C2-9A2D-4C03-BBDE-B849FAB01249}" type="slidenum">
              <a:rPr lang="en-US"/>
              <a:pPr/>
              <a:t>32</a:t>
            </a:fld>
            <a:endParaRPr lang="en-US"/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746125" y="1150938"/>
            <a:ext cx="7380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field turns function in terms of </a:t>
            </a:r>
            <a:r>
              <a:rPr lang="en-US" i="1">
                <a:latin typeface="Symbol" pitchFamily="18" charset="2"/>
              </a:rPr>
              <a:t>f</a:t>
            </a:r>
            <a:r>
              <a:rPr lang="en-US" i="1" baseline="-25000"/>
              <a:t>r</a:t>
            </a:r>
            <a:r>
              <a:rPr lang="en-US"/>
              <a:t> (assume sinusoidal distribution)</a:t>
            </a:r>
          </a:p>
        </p:txBody>
      </p:sp>
      <p:graphicFrame>
        <p:nvGraphicFramePr>
          <p:cNvPr id="248836" name="Object 4"/>
          <p:cNvGraphicFramePr>
            <a:graphicFrameLocks noChangeAspect="1"/>
          </p:cNvGraphicFramePr>
          <p:nvPr/>
        </p:nvGraphicFramePr>
        <p:xfrm>
          <a:off x="1362075" y="1647825"/>
          <a:ext cx="18462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1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1647825"/>
                        <a:ext cx="184626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7" name="Text Box 5"/>
          <p:cNvSpPr txBox="1">
            <a:spLocks noChangeArrowheads="1"/>
          </p:cNvSpPr>
          <p:nvPr/>
        </p:nvSpPr>
        <p:spPr bwMode="auto">
          <a:xfrm>
            <a:off x="746125" y="22971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field MMF</a:t>
            </a:r>
          </a:p>
        </p:txBody>
      </p:sp>
      <p:graphicFrame>
        <p:nvGraphicFramePr>
          <p:cNvPr id="248838" name="Object 6"/>
          <p:cNvGraphicFramePr>
            <a:graphicFrameLocks noChangeAspect="1"/>
          </p:cNvGraphicFramePr>
          <p:nvPr/>
        </p:nvGraphicFramePr>
        <p:xfrm>
          <a:off x="1371600" y="2743200"/>
          <a:ext cx="23637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2" name="Equation" r:id="rId6" imgW="1600200" imgH="419040" progId="Equation.DSMT4">
                  <p:embed/>
                </p:oleObj>
              </mc:Choice>
              <mc:Fallback>
                <p:oleObj name="Equation" r:id="rId6" imgW="1600200" imgH="4190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43200"/>
                        <a:ext cx="2363788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0" name="Object 8"/>
          <p:cNvGraphicFramePr>
            <a:graphicFrameLocks noChangeAspect="1"/>
          </p:cNvGraphicFramePr>
          <p:nvPr/>
        </p:nvGraphicFramePr>
        <p:xfrm>
          <a:off x="1295400" y="3962400"/>
          <a:ext cx="4421188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3" name="Equation" r:id="rId8" imgW="2958840" imgH="419040" progId="Equation.DSMT4">
                  <p:embed/>
                </p:oleObj>
              </mc:Choice>
              <mc:Fallback>
                <p:oleObj name="Equation" r:id="rId8" imgW="2958840" imgH="419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962400"/>
                        <a:ext cx="4421188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42" name="Text Box 10"/>
          <p:cNvSpPr txBox="1">
            <a:spLocks noChangeArrowheads="1"/>
          </p:cNvSpPr>
          <p:nvPr/>
        </p:nvSpPr>
        <p:spPr bwMode="auto">
          <a:xfrm>
            <a:off x="762000" y="3429000"/>
            <a:ext cx="3922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density from the field winding</a:t>
            </a:r>
          </a:p>
        </p:txBody>
      </p:sp>
      <p:sp>
        <p:nvSpPr>
          <p:cNvPr id="248843" name="Text Box 11"/>
          <p:cNvSpPr txBox="1">
            <a:spLocks noChangeArrowheads="1"/>
          </p:cNvSpPr>
          <p:nvPr/>
        </p:nvSpPr>
        <p:spPr bwMode="auto">
          <a:xfrm>
            <a:off x="6248400" y="4114800"/>
            <a:ext cx="930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(1.5-9)</a:t>
            </a:r>
          </a:p>
        </p:txBody>
      </p:sp>
      <p:sp>
        <p:nvSpPr>
          <p:cNvPr id="248844" name="Text Box 12"/>
          <p:cNvSpPr txBox="1">
            <a:spLocks noChangeArrowheads="1"/>
          </p:cNvSpPr>
          <p:nvPr/>
        </p:nvSpPr>
        <p:spPr bwMode="auto">
          <a:xfrm>
            <a:off x="1457325" y="304800"/>
            <a:ext cx="6229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Flux Density due to Field Winding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789E4-FFCB-43B6-B5C2-7B1EF3E9AAD0}" type="slidenum">
              <a:rPr lang="en-US"/>
              <a:pPr/>
              <a:t>33</a:t>
            </a:fld>
            <a:endParaRPr lang="en-US"/>
          </a:p>
        </p:txBody>
      </p:sp>
      <p:graphicFrame>
        <p:nvGraphicFramePr>
          <p:cNvPr id="257027" name="Object 3"/>
          <p:cNvGraphicFramePr>
            <a:graphicFrameLocks noChangeAspect="1"/>
          </p:cNvGraphicFramePr>
          <p:nvPr/>
        </p:nvGraphicFramePr>
        <p:xfrm>
          <a:off x="1524000" y="1752600"/>
          <a:ext cx="28606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8" name="Equation" r:id="rId4" imgW="1930320" imgH="355320" progId="Equation.DSMT4">
                  <p:embed/>
                </p:oleObj>
              </mc:Choice>
              <mc:Fallback>
                <p:oleObj name="Equation" r:id="rId4" imgW="1930320" imgH="35532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52600"/>
                        <a:ext cx="286067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29" name="Text Box 5"/>
          <p:cNvSpPr txBox="1">
            <a:spLocks noChangeArrowheads="1"/>
          </p:cNvSpPr>
          <p:nvPr/>
        </p:nvSpPr>
        <p:spPr bwMode="auto">
          <a:xfrm>
            <a:off x="1066800" y="1295400"/>
            <a:ext cx="2005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of a winding</a:t>
            </a:r>
          </a:p>
        </p:txBody>
      </p:sp>
      <p:graphicFrame>
        <p:nvGraphicFramePr>
          <p:cNvPr id="257030" name="Object 6"/>
          <p:cNvGraphicFramePr>
            <a:graphicFrameLocks noChangeAspect="1"/>
          </p:cNvGraphicFramePr>
          <p:nvPr/>
        </p:nvGraphicFramePr>
        <p:xfrm>
          <a:off x="1374775" y="2819400"/>
          <a:ext cx="71485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9" name="Equation" r:id="rId6" imgW="4813200" imgH="355320" progId="Equation.DSMT4">
                  <p:embed/>
                </p:oleObj>
              </mc:Choice>
              <mc:Fallback>
                <p:oleObj name="Equation" r:id="rId6" imgW="4813200" imgH="35532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2819400"/>
                        <a:ext cx="714851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2" name="Text Box 8"/>
          <p:cNvSpPr txBox="1">
            <a:spLocks noChangeArrowheads="1"/>
          </p:cNvSpPr>
          <p:nvPr/>
        </p:nvSpPr>
        <p:spPr bwMode="auto">
          <a:xfrm>
            <a:off x="1050925" y="2373313"/>
            <a:ext cx="5402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linking the </a:t>
            </a:r>
            <a:r>
              <a:rPr lang="en-US" i="1"/>
              <a:t>a</a:t>
            </a:r>
            <a:r>
              <a:rPr lang="en-US"/>
              <a:t>-phase due to </a:t>
            </a:r>
            <a:r>
              <a:rPr lang="en-US" i="1"/>
              <a:t>a</a:t>
            </a:r>
            <a:r>
              <a:rPr lang="en-US"/>
              <a:t>-phase current</a:t>
            </a:r>
          </a:p>
        </p:txBody>
      </p:sp>
      <p:sp>
        <p:nvSpPr>
          <p:cNvPr id="257033" name="Text Box 9"/>
          <p:cNvSpPr txBox="1">
            <a:spLocks noChangeArrowheads="1"/>
          </p:cNvSpPr>
          <p:nvPr/>
        </p:nvSpPr>
        <p:spPr bwMode="auto">
          <a:xfrm>
            <a:off x="7391400" y="3352800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(1.5-11)</a:t>
            </a:r>
          </a:p>
        </p:txBody>
      </p:sp>
      <p:graphicFrame>
        <p:nvGraphicFramePr>
          <p:cNvPr id="257034" name="Object 10"/>
          <p:cNvGraphicFramePr>
            <a:graphicFrameLocks noChangeAspect="1"/>
          </p:cNvGraphicFramePr>
          <p:nvPr/>
        </p:nvGraphicFramePr>
        <p:xfrm>
          <a:off x="1385888" y="4038600"/>
          <a:ext cx="524351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0" name="Equation" r:id="rId8" imgW="3504960" imgH="469800" progId="Equation.DSMT4">
                  <p:embed/>
                </p:oleObj>
              </mc:Choice>
              <mc:Fallback>
                <p:oleObj name="Equation" r:id="rId8" imgW="3504960" imgH="4698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4038600"/>
                        <a:ext cx="5243512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6" name="Text Box 12"/>
          <p:cNvSpPr txBox="1">
            <a:spLocks noChangeArrowheads="1"/>
          </p:cNvSpPr>
          <p:nvPr/>
        </p:nvSpPr>
        <p:spPr bwMode="auto">
          <a:xfrm>
            <a:off x="6934200" y="4267200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(1.5-12)</a:t>
            </a:r>
          </a:p>
        </p:txBody>
      </p:sp>
      <p:graphicFrame>
        <p:nvGraphicFramePr>
          <p:cNvPr id="257037" name="Object 13"/>
          <p:cNvGraphicFramePr>
            <a:graphicFrameLocks noChangeAspect="1"/>
          </p:cNvGraphicFramePr>
          <p:nvPr/>
        </p:nvGraphicFramePr>
        <p:xfrm>
          <a:off x="1371600" y="5105400"/>
          <a:ext cx="393223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1" name="Equation" r:id="rId10" imgW="2628720" imgH="469800" progId="Equation.DSMT4">
                  <p:embed/>
                </p:oleObj>
              </mc:Choice>
              <mc:Fallback>
                <p:oleObj name="Equation" r:id="rId10" imgW="2628720" imgH="4698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105400"/>
                        <a:ext cx="393223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7038" name="Text Box 14"/>
          <p:cNvSpPr txBox="1">
            <a:spLocks noChangeArrowheads="1"/>
          </p:cNvSpPr>
          <p:nvPr/>
        </p:nvSpPr>
        <p:spPr bwMode="auto">
          <a:xfrm>
            <a:off x="784225" y="304800"/>
            <a:ext cx="7581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Self Flux Linkage of the </a:t>
            </a:r>
            <a:r>
              <a:rPr lang="en-US" sz="3200" i="1"/>
              <a:t>a</a:t>
            </a:r>
            <a:r>
              <a:rPr lang="en-US" sz="3200"/>
              <a:t>-phase Winding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6E062-F5B1-4184-8065-A5C09190784D}" type="slidenum">
              <a:rPr lang="en-US"/>
              <a:pPr/>
              <a:t>34</a:t>
            </a:fld>
            <a:endParaRPr lang="en-US"/>
          </a:p>
        </p:txBody>
      </p:sp>
      <p:graphicFrame>
        <p:nvGraphicFramePr>
          <p:cNvPr id="256003" name="Object 3"/>
          <p:cNvGraphicFramePr>
            <a:graphicFrameLocks noChangeAspect="1"/>
          </p:cNvGraphicFramePr>
          <p:nvPr/>
        </p:nvGraphicFramePr>
        <p:xfrm>
          <a:off x="1235075" y="1970088"/>
          <a:ext cx="667067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8" name="Equation" r:id="rId4" imgW="4419360" imgH="1269720" progId="Equation.DSMT4">
                  <p:embed/>
                </p:oleObj>
              </mc:Choice>
              <mc:Fallback>
                <p:oleObj name="Equation" r:id="rId4" imgW="4419360" imgH="126972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1970088"/>
                        <a:ext cx="6670675" cy="191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5273675" y="1970088"/>
            <a:ext cx="1071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(1.5-14)</a:t>
            </a:r>
          </a:p>
        </p:txBody>
      </p:sp>
      <p:sp>
        <p:nvSpPr>
          <p:cNvPr id="256006" name="Text Box 6"/>
          <p:cNvSpPr txBox="1">
            <a:spLocks noChangeArrowheads="1"/>
          </p:cNvSpPr>
          <p:nvPr/>
        </p:nvSpPr>
        <p:spPr bwMode="auto">
          <a:xfrm>
            <a:off x="838200" y="1295400"/>
            <a:ext cx="5462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linking </a:t>
            </a:r>
            <a:r>
              <a:rPr lang="en-US" i="1"/>
              <a:t>a</a:t>
            </a:r>
            <a:r>
              <a:rPr lang="en-US"/>
              <a:t>-phase winding due to field current</a:t>
            </a:r>
          </a:p>
        </p:txBody>
      </p:sp>
      <p:graphicFrame>
        <p:nvGraphicFramePr>
          <p:cNvPr id="256007" name="Object 7"/>
          <p:cNvGraphicFramePr>
            <a:graphicFrameLocks noChangeAspect="1"/>
          </p:cNvGraphicFramePr>
          <p:nvPr/>
        </p:nvGraphicFramePr>
        <p:xfrm>
          <a:off x="1311275" y="4332288"/>
          <a:ext cx="34464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9" name="Equation" r:id="rId6" imgW="2311400" imgH="444500" progId="Equation.DSMT4">
                  <p:embed/>
                </p:oleObj>
              </mc:Choice>
              <mc:Fallback>
                <p:oleObj name="Equation" r:id="rId6" imgW="2311400" imgH="4445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4332288"/>
                        <a:ext cx="3446463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09" name="Text Box 9"/>
          <p:cNvSpPr txBox="1">
            <a:spLocks noChangeArrowheads="1"/>
          </p:cNvSpPr>
          <p:nvPr/>
        </p:nvSpPr>
        <p:spPr bwMode="auto">
          <a:xfrm>
            <a:off x="1863725" y="304800"/>
            <a:ext cx="54149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Flux Linage: </a:t>
            </a:r>
            <a:r>
              <a:rPr lang="en-US" sz="3200" i="1"/>
              <a:t>a</a:t>
            </a:r>
            <a:r>
              <a:rPr lang="en-US" sz="3200"/>
              <a:t>-phase to Field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21917-9ECB-4790-8584-48E0216ACB8F}" type="slidenum">
              <a:rPr lang="en-US"/>
              <a:pPr/>
              <a:t>35</a:t>
            </a:fld>
            <a:endParaRPr lang="en-US"/>
          </a:p>
        </p:txBody>
      </p:sp>
      <p:graphicFrame>
        <p:nvGraphicFramePr>
          <p:cNvPr id="254979" name="Object 3"/>
          <p:cNvGraphicFramePr>
            <a:graphicFrameLocks noChangeAspect="1"/>
          </p:cNvGraphicFramePr>
          <p:nvPr/>
        </p:nvGraphicFramePr>
        <p:xfrm>
          <a:off x="609600" y="1143000"/>
          <a:ext cx="3695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09" name="Equation" r:id="rId4" imgW="2463480" imgH="939600" progId="Equation.DSMT4">
                  <p:embed/>
                </p:oleObj>
              </mc:Choice>
              <mc:Fallback>
                <p:oleObj name="Equation" r:id="rId4" imgW="2463480" imgH="939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43000"/>
                        <a:ext cx="3695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0" name="Object 4"/>
          <p:cNvGraphicFramePr>
            <a:graphicFrameLocks noChangeAspect="1"/>
          </p:cNvGraphicFramePr>
          <p:nvPr/>
        </p:nvGraphicFramePr>
        <p:xfrm>
          <a:off x="457200" y="3276600"/>
          <a:ext cx="1905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0" name="Equation" r:id="rId6" imgW="1587500" imgH="190500" progId="Equation.DSMT4">
                  <p:embed/>
                </p:oleObj>
              </mc:Choice>
              <mc:Fallback>
                <p:oleObj name="Equation" r:id="rId6" imgW="1587500" imgH="1905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76600"/>
                        <a:ext cx="19050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2" name="Object 6"/>
          <p:cNvGraphicFramePr>
            <a:graphicFrameLocks noChangeAspect="1"/>
          </p:cNvGraphicFramePr>
          <p:nvPr/>
        </p:nvGraphicFramePr>
        <p:xfrm>
          <a:off x="457200" y="3657600"/>
          <a:ext cx="24225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1" name="Equation" r:id="rId8" imgW="2019300" imgH="393700" progId="Equation.DSMT4">
                  <p:embed/>
                </p:oleObj>
              </mc:Choice>
              <mc:Fallback>
                <p:oleObj name="Equation" r:id="rId8" imgW="2019300" imgH="3937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242252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4" name="Object 8"/>
          <p:cNvGraphicFramePr>
            <a:graphicFrameLocks noChangeAspect="1"/>
          </p:cNvGraphicFramePr>
          <p:nvPr/>
        </p:nvGraphicFramePr>
        <p:xfrm>
          <a:off x="457200" y="4191000"/>
          <a:ext cx="26352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2" name="Equation" r:id="rId10" imgW="2197080" imgH="431640" progId="Equation.DSMT4">
                  <p:embed/>
                </p:oleObj>
              </mc:Choice>
              <mc:Fallback>
                <p:oleObj name="Equation" r:id="rId10" imgW="2197080" imgH="431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91000"/>
                        <a:ext cx="26352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6" name="Object 10"/>
          <p:cNvGraphicFramePr>
            <a:graphicFrameLocks noChangeAspect="1"/>
          </p:cNvGraphicFramePr>
          <p:nvPr/>
        </p:nvGraphicFramePr>
        <p:xfrm>
          <a:off x="457200" y="4876800"/>
          <a:ext cx="1249363" cy="25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3" name="Equation" r:id="rId12" imgW="1040948" imgH="215806" progId="Equation.DSMT4">
                  <p:embed/>
                </p:oleObj>
              </mc:Choice>
              <mc:Fallback>
                <p:oleObj name="Equation" r:id="rId12" imgW="1040948" imgH="215806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876800"/>
                        <a:ext cx="1249363" cy="258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8" name="Object 12"/>
          <p:cNvGraphicFramePr>
            <a:graphicFrameLocks noChangeAspect="1"/>
          </p:cNvGraphicFramePr>
          <p:nvPr/>
        </p:nvGraphicFramePr>
        <p:xfrm>
          <a:off x="3459163" y="3200400"/>
          <a:ext cx="29083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4" name="Equation" r:id="rId14" imgW="2425680" imgH="431640" progId="Equation.DSMT4">
                  <p:embed/>
                </p:oleObj>
              </mc:Choice>
              <mc:Fallback>
                <p:oleObj name="Equation" r:id="rId14" imgW="2425680" imgH="4316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3200400"/>
                        <a:ext cx="2908300" cy="51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0" name="Object 14"/>
          <p:cNvGraphicFramePr>
            <a:graphicFrameLocks noChangeAspect="1"/>
          </p:cNvGraphicFramePr>
          <p:nvPr/>
        </p:nvGraphicFramePr>
        <p:xfrm>
          <a:off x="3475038" y="3711575"/>
          <a:ext cx="2895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5" name="Equation" r:id="rId16" imgW="2412720" imgH="431640" progId="Equation.DSMT4">
                  <p:embed/>
                </p:oleObj>
              </mc:Choice>
              <mc:Fallback>
                <p:oleObj name="Equation" r:id="rId16" imgW="2412720" imgH="43164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3711575"/>
                        <a:ext cx="28956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2" name="Object 16"/>
          <p:cNvGraphicFramePr>
            <a:graphicFrameLocks noChangeAspect="1"/>
          </p:cNvGraphicFramePr>
          <p:nvPr/>
        </p:nvGraphicFramePr>
        <p:xfrm>
          <a:off x="3459163" y="4618038"/>
          <a:ext cx="28194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6" name="Equation" r:id="rId18" imgW="2349360" imgH="393480" progId="Equation.DSMT4">
                  <p:embed/>
                </p:oleObj>
              </mc:Choice>
              <mc:Fallback>
                <p:oleObj name="Equation" r:id="rId18" imgW="2349360" imgH="39348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4618038"/>
                        <a:ext cx="2819400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4" name="Object 18"/>
          <p:cNvGraphicFramePr>
            <a:graphicFrameLocks noChangeAspect="1"/>
          </p:cNvGraphicFramePr>
          <p:nvPr/>
        </p:nvGraphicFramePr>
        <p:xfrm>
          <a:off x="3429000" y="4252913"/>
          <a:ext cx="17208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7" name="Equation" r:id="rId20" imgW="1434960" imgH="241200" progId="Equation.DSMT4">
                  <p:embed/>
                </p:oleObj>
              </mc:Choice>
              <mc:Fallback>
                <p:oleObj name="Equation" r:id="rId20" imgW="1434960" imgH="2412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252913"/>
                        <a:ext cx="1720850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6" name="Object 20"/>
          <p:cNvGraphicFramePr>
            <a:graphicFrameLocks noChangeAspect="1"/>
          </p:cNvGraphicFramePr>
          <p:nvPr/>
        </p:nvGraphicFramePr>
        <p:xfrm>
          <a:off x="3489325" y="5083175"/>
          <a:ext cx="2316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8" name="Equation" r:id="rId22" imgW="1930320" imgH="431640" progId="Equation.DSMT4">
                  <p:embed/>
                </p:oleObj>
              </mc:Choice>
              <mc:Fallback>
                <p:oleObj name="Equation" r:id="rId22" imgW="1930320" imgH="43164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5083175"/>
                        <a:ext cx="2316163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98" name="Object 22"/>
          <p:cNvGraphicFramePr>
            <a:graphicFrameLocks noChangeAspect="1"/>
          </p:cNvGraphicFramePr>
          <p:nvPr/>
        </p:nvGraphicFramePr>
        <p:xfrm>
          <a:off x="3506788" y="5616575"/>
          <a:ext cx="22987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9" name="Equation" r:id="rId24" imgW="1917360" imgH="431640" progId="Equation.DSMT4">
                  <p:embed/>
                </p:oleObj>
              </mc:Choice>
              <mc:Fallback>
                <p:oleObj name="Equation" r:id="rId24" imgW="1917360" imgH="43164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5616575"/>
                        <a:ext cx="2298700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441325" y="2830513"/>
            <a:ext cx="2571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diagonal inductances</a:t>
            </a:r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>
            <a:off x="3352800" y="2819400"/>
            <a:ext cx="293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off-diagonal inductances</a:t>
            </a:r>
          </a:p>
        </p:txBody>
      </p:sp>
      <p:graphicFrame>
        <p:nvGraphicFramePr>
          <p:cNvPr id="255002" name="Object 26"/>
          <p:cNvGraphicFramePr>
            <a:graphicFrameLocks noChangeAspect="1"/>
          </p:cNvGraphicFramePr>
          <p:nvPr/>
        </p:nvGraphicFramePr>
        <p:xfrm>
          <a:off x="7086600" y="3581400"/>
          <a:ext cx="14017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0" name="Equation" r:id="rId26" imgW="1167893" imgH="431613" progId="Equation.DSMT4">
                  <p:embed/>
                </p:oleObj>
              </mc:Choice>
              <mc:Fallback>
                <p:oleObj name="Equation" r:id="rId26" imgW="1167893" imgH="431613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581400"/>
                        <a:ext cx="1401763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04" name="Object 28"/>
          <p:cNvGraphicFramePr>
            <a:graphicFrameLocks noChangeAspect="1"/>
          </p:cNvGraphicFramePr>
          <p:nvPr/>
        </p:nvGraphicFramePr>
        <p:xfrm>
          <a:off x="7010400" y="4114800"/>
          <a:ext cx="1554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1" name="Equation" r:id="rId28" imgW="1295400" imgH="431800" progId="Equation.DSMT4">
                  <p:embed/>
                </p:oleObj>
              </mc:Choice>
              <mc:Fallback>
                <p:oleObj name="Equation" r:id="rId28" imgW="1295400" imgH="4318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14800"/>
                        <a:ext cx="1554163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06" name="Object 30"/>
          <p:cNvGraphicFramePr>
            <a:graphicFrameLocks noChangeAspect="1"/>
          </p:cNvGraphicFramePr>
          <p:nvPr/>
        </p:nvGraphicFramePr>
        <p:xfrm>
          <a:off x="6553200" y="4724400"/>
          <a:ext cx="23923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2" name="Equation" r:id="rId30" imgW="1993900" imgH="444500" progId="Equation.DSMT4">
                  <p:embed/>
                </p:oleObj>
              </mc:Choice>
              <mc:Fallback>
                <p:oleObj name="Equation" r:id="rId30" imgW="1993900" imgH="44450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724400"/>
                        <a:ext cx="23923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008" name="Object 32"/>
          <p:cNvGraphicFramePr>
            <a:graphicFrameLocks noChangeAspect="1"/>
          </p:cNvGraphicFramePr>
          <p:nvPr/>
        </p:nvGraphicFramePr>
        <p:xfrm>
          <a:off x="6781800" y="5334000"/>
          <a:ext cx="208756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3" name="Equation" r:id="rId32" imgW="1739900" imgH="482600" progId="Equation.DSMT4">
                  <p:embed/>
                </p:oleObj>
              </mc:Choice>
              <mc:Fallback>
                <p:oleObj name="Equation" r:id="rId32" imgW="1739900" imgH="4826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334000"/>
                        <a:ext cx="2087563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5010" name="Text Box 34"/>
          <p:cNvSpPr txBox="1">
            <a:spLocks noChangeArrowheads="1"/>
          </p:cNvSpPr>
          <p:nvPr/>
        </p:nvSpPr>
        <p:spPr bwMode="auto">
          <a:xfrm>
            <a:off x="2132093" y="304800"/>
            <a:ext cx="48750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 dirty="0" smtClean="0"/>
              <a:t>Full </a:t>
            </a:r>
            <a:r>
              <a:rPr lang="en-US" sz="3200" dirty="0"/>
              <a:t>Inductance Formulas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EB705-9B21-4E73-99DF-ADA35BAF0C82}" type="slidenum">
              <a:rPr lang="en-US"/>
              <a:pPr/>
              <a:t>4</a:t>
            </a:fld>
            <a:endParaRPr lang="en-US"/>
          </a:p>
        </p:txBody>
      </p:sp>
      <p:sp>
        <p:nvSpPr>
          <p:cNvPr id="231438" name="Text Box 14"/>
          <p:cNvSpPr txBox="1">
            <a:spLocks noChangeArrowheads="1"/>
          </p:cNvSpPr>
          <p:nvPr/>
        </p:nvSpPr>
        <p:spPr bwMode="auto">
          <a:xfrm>
            <a:off x="2482850" y="304800"/>
            <a:ext cx="41767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Coupled Circuit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B67F4-617A-4870-983F-3EB558FBA595}" type="slidenum">
              <a:rPr lang="en-US"/>
              <a:pPr/>
              <a:t>5</a:t>
            </a:fld>
            <a:endParaRPr lang="en-US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/>
        </p:nvGraphicFramePr>
        <p:xfrm>
          <a:off x="1219200" y="1447800"/>
          <a:ext cx="971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1" name="Equation" r:id="rId4" imgW="647700" imgH="381000" progId="Equation.DSMT4">
                  <p:embed/>
                </p:oleObj>
              </mc:Choice>
              <mc:Fallback>
                <p:oleObj name="Equation" r:id="rId4" imgW="647700" imgH="3810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47800"/>
                        <a:ext cx="9715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2514600" y="1447800"/>
          <a:ext cx="10096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2" name="Equation" r:id="rId6" imgW="672808" imgH="380835" progId="Equation.DSMT4">
                  <p:embed/>
                </p:oleObj>
              </mc:Choice>
              <mc:Fallback>
                <p:oleObj name="Equation" r:id="rId6" imgW="672808" imgH="380835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447800"/>
                        <a:ext cx="10096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5" name="Object 7"/>
          <p:cNvGraphicFramePr>
            <a:graphicFrameLocks noChangeAspect="1"/>
          </p:cNvGraphicFramePr>
          <p:nvPr/>
        </p:nvGraphicFramePr>
        <p:xfrm>
          <a:off x="3886200" y="1447800"/>
          <a:ext cx="89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3" name="Equation" r:id="rId8" imgW="596900" imgH="381000" progId="Equation.DSMT4">
                  <p:embed/>
                </p:oleObj>
              </mc:Choice>
              <mc:Fallback>
                <p:oleObj name="Equation" r:id="rId8" imgW="596900" imgH="3810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47800"/>
                        <a:ext cx="8953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7" name="Object 9"/>
          <p:cNvGraphicFramePr>
            <a:graphicFrameLocks noChangeAspect="1"/>
          </p:cNvGraphicFramePr>
          <p:nvPr/>
        </p:nvGraphicFramePr>
        <p:xfrm>
          <a:off x="4572000" y="3048000"/>
          <a:ext cx="19240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4" name="Equation" r:id="rId10" imgW="1282700" imgH="190500" progId="Equation.DSMT4">
                  <p:embed/>
                </p:oleObj>
              </mc:Choice>
              <mc:Fallback>
                <p:oleObj name="Equation" r:id="rId10" imgW="1282700" imgH="1905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48000"/>
                        <a:ext cx="19240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9" name="Object 11"/>
          <p:cNvGraphicFramePr>
            <a:graphicFrameLocks noChangeAspect="1"/>
          </p:cNvGraphicFramePr>
          <p:nvPr/>
        </p:nvGraphicFramePr>
        <p:xfrm>
          <a:off x="4572000" y="3600450"/>
          <a:ext cx="20002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5" name="Equation" r:id="rId12" imgW="1333500" imgH="190500" progId="Equation.DSMT4">
                  <p:embed/>
                </p:oleObj>
              </mc:Choice>
              <mc:Fallback>
                <p:oleObj name="Equation" r:id="rId12" imgW="1333500" imgH="1905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600450"/>
                        <a:ext cx="20002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1" name="Object 13"/>
          <p:cNvGraphicFramePr>
            <a:graphicFrameLocks noChangeAspect="1"/>
          </p:cNvGraphicFramePr>
          <p:nvPr/>
        </p:nvGraphicFramePr>
        <p:xfrm>
          <a:off x="1219200" y="2895600"/>
          <a:ext cx="11985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6" name="Equation" r:id="rId14" imgW="799753" imgH="355446" progId="Equation.DSMT4">
                  <p:embed/>
                </p:oleObj>
              </mc:Choice>
              <mc:Fallback>
                <p:oleObj name="Equation" r:id="rId14" imgW="799753" imgH="355446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95600"/>
                        <a:ext cx="11985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3" name="Object 15"/>
          <p:cNvGraphicFramePr>
            <a:graphicFrameLocks noChangeAspect="1"/>
          </p:cNvGraphicFramePr>
          <p:nvPr/>
        </p:nvGraphicFramePr>
        <p:xfrm>
          <a:off x="1219200" y="3505200"/>
          <a:ext cx="13128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7" name="Equation" r:id="rId16" imgW="875920" imgH="355446" progId="Equation.DSMT4">
                  <p:embed/>
                </p:oleObj>
              </mc:Choice>
              <mc:Fallback>
                <p:oleObj name="Equation" r:id="rId16" imgW="875920" imgH="355446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05200"/>
                        <a:ext cx="13128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5" name="Object 17"/>
          <p:cNvGraphicFramePr>
            <a:graphicFrameLocks noChangeAspect="1"/>
          </p:cNvGraphicFramePr>
          <p:nvPr/>
        </p:nvGraphicFramePr>
        <p:xfrm>
          <a:off x="1219200" y="4114800"/>
          <a:ext cx="1200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8" name="Equation" r:id="rId18" imgW="800100" imgH="457200" progId="Equation.DSMT4">
                  <p:embed/>
                </p:oleObj>
              </mc:Choice>
              <mc:Fallback>
                <p:oleObj name="Equation" r:id="rId18" imgW="800100" imgH="457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14800"/>
                        <a:ext cx="120015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67" name="Object 19"/>
          <p:cNvGraphicFramePr>
            <a:graphicFrameLocks noChangeAspect="1"/>
          </p:cNvGraphicFramePr>
          <p:nvPr/>
        </p:nvGraphicFramePr>
        <p:xfrm>
          <a:off x="4572000" y="4114800"/>
          <a:ext cx="1409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9" name="Equation" r:id="rId20" imgW="939800" imgH="457200" progId="Equation.DSMT4">
                  <p:embed/>
                </p:oleObj>
              </mc:Choice>
              <mc:Fallback>
                <p:oleObj name="Equation" r:id="rId20" imgW="939800" imgH="4572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114800"/>
                        <a:ext cx="14097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9" name="Text Box 21"/>
          <p:cNvSpPr txBox="1">
            <a:spLocks noChangeArrowheads="1"/>
          </p:cNvSpPr>
          <p:nvPr/>
        </p:nvSpPr>
        <p:spPr bwMode="auto">
          <a:xfrm>
            <a:off x="1143000" y="2438400"/>
            <a:ext cx="2174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voltage equations</a:t>
            </a:r>
          </a:p>
        </p:txBody>
      </p:sp>
      <p:sp>
        <p:nvSpPr>
          <p:cNvPr id="206870" name="Text Box 22"/>
          <p:cNvSpPr txBox="1">
            <a:spLocks noChangeArrowheads="1"/>
          </p:cNvSpPr>
          <p:nvPr/>
        </p:nvSpPr>
        <p:spPr bwMode="auto">
          <a:xfrm>
            <a:off x="4419600" y="2438400"/>
            <a:ext cx="2627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flux linkage equations</a:t>
            </a:r>
          </a:p>
        </p:txBody>
      </p:sp>
      <p:pic>
        <p:nvPicPr>
          <p:cNvPr id="206871" name="Picture 23"/>
          <p:cNvPicPr>
            <a:picLocks noChangeAspect="1" noChangeArrowheads="1"/>
          </p:cNvPicPr>
          <p:nvPr/>
        </p:nvPicPr>
        <p:blipFill>
          <a:blip r:embed="rId22" cstate="print"/>
          <a:srcRect l="59546" t="12500" r="20000" b="64772"/>
          <a:stretch>
            <a:fillRect/>
          </a:stretch>
        </p:blipFill>
        <p:spPr bwMode="auto">
          <a:xfrm>
            <a:off x="1143000" y="5029200"/>
            <a:ext cx="3429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6872" name="Text Box 24"/>
          <p:cNvSpPr txBox="1">
            <a:spLocks noChangeArrowheads="1"/>
          </p:cNvSpPr>
          <p:nvPr/>
        </p:nvSpPr>
        <p:spPr bwMode="auto">
          <a:xfrm>
            <a:off x="1011238" y="304800"/>
            <a:ext cx="71342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Refer Secondary to Primary with </a:t>
            </a:r>
            <a:r>
              <a:rPr lang="en-US" sz="3200" i="1"/>
              <a:t>N</a:t>
            </a:r>
            <a:r>
              <a:rPr lang="en-US" sz="3200" baseline="-25000"/>
              <a:t>1</a:t>
            </a:r>
            <a:r>
              <a:rPr lang="en-US" sz="3200"/>
              <a:t>/</a:t>
            </a:r>
            <a:r>
              <a:rPr lang="en-US" sz="3200" i="1"/>
              <a:t>N</a:t>
            </a:r>
            <a:r>
              <a:rPr lang="en-US" sz="3200" baseline="-25000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68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2638" y="5705475"/>
              <a:ext cx="1587" cy="9525"/>
            </p14:xfrm>
          </p:contentPart>
        </mc:Choice>
        <mc:Fallback>
          <p:pic>
            <p:nvPicPr>
              <p:cNvPr id="2068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61376" y="5695950"/>
                <a:ext cx="84111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5800" y="6232525"/>
              <a:ext cx="187325" cy="1588"/>
            </p14:xfrm>
          </p:contentPart>
        </mc:Choice>
        <mc:Fallback>
          <p:pic>
            <p:nvPicPr>
              <p:cNvPr id="2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46470" y="6191237"/>
                <a:ext cx="205986" cy="8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1825" y="5518150"/>
              <a:ext cx="349250" cy="536575"/>
            </p14:xfrm>
          </p:contentPart>
        </mc:Choice>
        <mc:Fallback>
          <p:pic>
            <p:nvPicPr>
              <p:cNvPr id="3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92454" y="5508787"/>
                <a:ext cx="367992" cy="5553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8950-AA20-4F72-9B18-608DAD3E0DF6}" type="slidenum">
              <a:rPr lang="en-US"/>
              <a:pPr/>
              <a:t>6</a:t>
            </a:fld>
            <a:endParaRPr lang="en-US"/>
          </a:p>
        </p:txBody>
      </p:sp>
      <p:sp>
        <p:nvSpPr>
          <p:cNvPr id="225294" name="Text Box 14"/>
          <p:cNvSpPr txBox="1">
            <a:spLocks noChangeArrowheads="1"/>
          </p:cNvSpPr>
          <p:nvPr/>
        </p:nvSpPr>
        <p:spPr bwMode="auto">
          <a:xfrm>
            <a:off x="2189163" y="304800"/>
            <a:ext cx="47625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Refer Secondary</a:t>
            </a:r>
          </a:p>
          <a:p>
            <a:pPr algn="ctr"/>
            <a:r>
              <a:rPr lang="en-US" sz="3200"/>
              <a:t>with Arbitrary Turns Ratio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D6289-2C63-4B88-A9B3-A786F672D054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AB400-F1FD-433B-85E8-95D222880790}" type="slidenum">
              <a:rPr lang="en-US"/>
              <a:pPr/>
              <a:t>8</a:t>
            </a:fld>
            <a:endParaRPr lang="en-US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3" cstate="print"/>
          <a:srcRect t="7961" r="22099"/>
          <a:stretch>
            <a:fillRect/>
          </a:stretch>
        </p:blipFill>
        <p:spPr bwMode="auto">
          <a:xfrm>
            <a:off x="1600200" y="733425"/>
            <a:ext cx="45720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606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8" y="2884488"/>
              <a:ext cx="4357687" cy="1169987"/>
            </p14:xfrm>
          </p:contentPart>
        </mc:Choice>
        <mc:Fallback>
          <p:pic>
            <p:nvPicPr>
              <p:cNvPr id="21606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229" y="2875816"/>
                <a:ext cx="4376405" cy="1187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606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4075" y="4652963"/>
              <a:ext cx="303213" cy="150812"/>
            </p14:xfrm>
          </p:contentPart>
        </mc:Choice>
        <mc:Fallback>
          <p:pic>
            <p:nvPicPr>
              <p:cNvPr id="21606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4734" y="4644092"/>
                <a:ext cx="321894" cy="16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60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1463" y="4500563"/>
              <a:ext cx="204787" cy="277812"/>
            </p14:xfrm>
          </p:contentPart>
        </mc:Choice>
        <mc:Fallback>
          <p:pic>
            <p:nvPicPr>
              <p:cNvPr id="2160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2267" y="4491219"/>
                <a:ext cx="223179" cy="29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60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1038" y="4446588"/>
              <a:ext cx="644525" cy="285750"/>
            </p14:xfrm>
          </p:contentPart>
        </mc:Choice>
        <mc:Fallback>
          <p:pic>
            <p:nvPicPr>
              <p:cNvPr id="2160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1681" y="4437231"/>
                <a:ext cx="663238" cy="30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60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7838" y="5680075"/>
              <a:ext cx="260350" cy="187325"/>
            </p14:xfrm>
          </p:contentPart>
        </mc:Choice>
        <mc:Fallback>
          <p:pic>
            <p:nvPicPr>
              <p:cNvPr id="2160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8436" y="5670903"/>
                <a:ext cx="279153" cy="205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60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0438" y="5653088"/>
              <a:ext cx="53975" cy="293687"/>
            </p14:xfrm>
          </p:contentPart>
        </mc:Choice>
        <mc:Fallback>
          <p:pic>
            <p:nvPicPr>
              <p:cNvPr id="2160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2464" y="5643877"/>
                <a:ext cx="69922" cy="312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60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3" y="5643563"/>
              <a:ext cx="28575" cy="322262"/>
            </p14:xfrm>
          </p:contentPart>
        </mc:Choice>
        <mc:Fallback>
          <p:pic>
            <p:nvPicPr>
              <p:cNvPr id="2160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68842" y="5634191"/>
                <a:ext cx="44216" cy="3410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43E4-E055-4E53-9688-E689DF61139B}" type="slidenum">
              <a:rPr lang="en-US"/>
              <a:pPr/>
              <a:t>9</a:t>
            </a:fld>
            <a:endParaRPr lang="en-US"/>
          </a:p>
        </p:txBody>
      </p:sp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3" cstate="print"/>
          <a:srcRect l="13985" t="21249" r="22331" b="43856"/>
          <a:stretch>
            <a:fillRect/>
          </a:stretch>
        </p:blipFill>
        <p:spPr bwMode="auto">
          <a:xfrm>
            <a:off x="1905000" y="1066800"/>
            <a:ext cx="5562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1508125" y="3440113"/>
            <a:ext cx="65087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W</a:t>
            </a:r>
            <a:r>
              <a:rPr lang="en-US" i="1" baseline="-25000"/>
              <a:t>E</a:t>
            </a:r>
            <a:r>
              <a:rPr lang="en-US"/>
              <a:t> - electrical energy input</a:t>
            </a:r>
          </a:p>
          <a:p>
            <a:r>
              <a:rPr lang="en-US" i="1"/>
              <a:t>W</a:t>
            </a:r>
            <a:r>
              <a:rPr lang="en-US" i="1" baseline="-25000"/>
              <a:t>eL</a:t>
            </a:r>
            <a:r>
              <a:rPr lang="en-US"/>
              <a:t> - electrical energy losses (resistance)</a:t>
            </a:r>
          </a:p>
          <a:p>
            <a:r>
              <a:rPr lang="en-US" i="1"/>
              <a:t>W</a:t>
            </a:r>
            <a:r>
              <a:rPr lang="en-US" i="1" baseline="-25000"/>
              <a:t>eS</a:t>
            </a:r>
            <a:r>
              <a:rPr lang="en-US"/>
              <a:t> - stored electrical energy (leakage inductance)</a:t>
            </a:r>
          </a:p>
          <a:p>
            <a:endParaRPr lang="en-US"/>
          </a:p>
          <a:p>
            <a:r>
              <a:rPr lang="en-US" i="1"/>
              <a:t>W</a:t>
            </a:r>
            <a:r>
              <a:rPr lang="en-US" i="1" baseline="-25000"/>
              <a:t>M</a:t>
            </a:r>
            <a:r>
              <a:rPr lang="en-US"/>
              <a:t> - mechanical energy input</a:t>
            </a:r>
          </a:p>
          <a:p>
            <a:r>
              <a:rPr lang="en-US" i="1"/>
              <a:t>W</a:t>
            </a:r>
            <a:r>
              <a:rPr lang="en-US" i="1" baseline="-25000"/>
              <a:t>mL</a:t>
            </a:r>
            <a:r>
              <a:rPr lang="en-US"/>
              <a:t> - mechanical losses (friction)</a:t>
            </a:r>
          </a:p>
          <a:p>
            <a:r>
              <a:rPr lang="en-US" i="1"/>
              <a:t>W</a:t>
            </a:r>
            <a:r>
              <a:rPr lang="en-US" i="1" baseline="-25000"/>
              <a:t>mS</a:t>
            </a:r>
            <a:r>
              <a:rPr lang="en-US"/>
              <a:t> - stored mechanical energy (springs, masses, etc.)</a:t>
            </a:r>
          </a:p>
          <a:p>
            <a:endParaRPr lang="en-US"/>
          </a:p>
          <a:p>
            <a:r>
              <a:rPr lang="en-US" i="1"/>
              <a:t>W</a:t>
            </a:r>
            <a:r>
              <a:rPr lang="en-US" i="1" baseline="-25000"/>
              <a:t>fL</a:t>
            </a:r>
            <a:r>
              <a:rPr lang="en-US"/>
              <a:t> - field energy losses (hysteresis, eddy-currents, etc.)</a:t>
            </a:r>
          </a:p>
          <a:p>
            <a:r>
              <a:rPr lang="en-US" i="1"/>
              <a:t>W</a:t>
            </a:r>
            <a:r>
              <a:rPr lang="en-US" i="1" baseline="-25000"/>
              <a:t>f</a:t>
            </a:r>
            <a:r>
              <a:rPr lang="en-US"/>
              <a:t> - energy stored in the coupling field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2525713" y="304800"/>
            <a:ext cx="40862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3200"/>
              <a:t>2. Energy Conversion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7411</TotalTime>
  <Words>442</Words>
  <Application>Microsoft Office PowerPoint</Application>
  <PresentationFormat>On-screen Show (4:3)</PresentationFormat>
  <Paragraphs>161</Paragraphs>
  <Slides>35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Windows User</cp:lastModifiedBy>
  <cp:revision>268</cp:revision>
  <cp:lastPrinted>1601-01-01T00:00:00Z</cp:lastPrinted>
  <dcterms:created xsi:type="dcterms:W3CDTF">1601-01-01T00:00:00Z</dcterms:created>
  <dcterms:modified xsi:type="dcterms:W3CDTF">2013-08-23T17:36:35Z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